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6" r:id="rId11"/>
    <p:sldId id="266" r:id="rId12"/>
    <p:sldId id="273" r:id="rId13"/>
    <p:sldId id="274" r:id="rId14"/>
    <p:sldId id="275" r:id="rId15"/>
  </p:sldIdLst>
  <p:sldSz cx="12192000" cy="6858000"/>
  <p:notesSz cx="6858000" cy="9144000"/>
  <p:defaultTextStyle>
    <a:defPPr>
      <a:defRPr lang="ur-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F2A8-9BBF-4A3C-8AF2-3BE59EAA5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ur-PK"/>
          </a:p>
        </p:txBody>
      </p:sp>
      <p:sp>
        <p:nvSpPr>
          <p:cNvPr id="3" name="Subtitle 2">
            <a:extLst>
              <a:ext uri="{FF2B5EF4-FFF2-40B4-BE49-F238E27FC236}">
                <a16:creationId xmlns:a16="http://schemas.microsoft.com/office/drawing/2014/main" id="{E1AA0720-D28E-438F-8816-63EDA7AE6B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ur-PK"/>
          </a:p>
        </p:txBody>
      </p:sp>
      <p:sp>
        <p:nvSpPr>
          <p:cNvPr id="4" name="Date Placeholder 3">
            <a:extLst>
              <a:ext uri="{FF2B5EF4-FFF2-40B4-BE49-F238E27FC236}">
                <a16:creationId xmlns:a16="http://schemas.microsoft.com/office/drawing/2014/main" id="{91053F66-0C1D-4F03-9494-8E903C45C49B}"/>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5" name="Footer Placeholder 4">
            <a:extLst>
              <a:ext uri="{FF2B5EF4-FFF2-40B4-BE49-F238E27FC236}">
                <a16:creationId xmlns:a16="http://schemas.microsoft.com/office/drawing/2014/main" id="{7A8CA96B-C00D-46E2-9A3C-59B33E172743}"/>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43E73B8C-3731-4FD5-B9FC-7F6A0B644CB6}"/>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337517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BFC49-56CD-4434-BB87-BDFA6243FEA2}"/>
              </a:ext>
            </a:extLst>
          </p:cNvPr>
          <p:cNvSpPr>
            <a:spLocks noGrp="1"/>
          </p:cNvSpPr>
          <p:nvPr>
            <p:ph type="title"/>
          </p:nvPr>
        </p:nvSpPr>
        <p:spPr/>
        <p:txBody>
          <a:bodyPr/>
          <a:lstStyle/>
          <a:p>
            <a:r>
              <a:rPr lang="en-US"/>
              <a:t>Click to edit Master title style</a:t>
            </a:r>
            <a:endParaRPr lang="ur-PK"/>
          </a:p>
        </p:txBody>
      </p:sp>
      <p:sp>
        <p:nvSpPr>
          <p:cNvPr id="3" name="Vertical Text Placeholder 2">
            <a:extLst>
              <a:ext uri="{FF2B5EF4-FFF2-40B4-BE49-F238E27FC236}">
                <a16:creationId xmlns:a16="http://schemas.microsoft.com/office/drawing/2014/main" id="{8C8B1878-CBA9-4CE0-AACE-E30F669185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32F6FBDD-A3E5-4778-A3D3-2375194EE5EF}"/>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5" name="Footer Placeholder 4">
            <a:extLst>
              <a:ext uri="{FF2B5EF4-FFF2-40B4-BE49-F238E27FC236}">
                <a16:creationId xmlns:a16="http://schemas.microsoft.com/office/drawing/2014/main" id="{4921880C-FD22-4274-B8DB-7676C34CCDB0}"/>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2B880BF6-B238-4CB7-BF3C-7F2ADFD1EF58}"/>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379654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70812D-91C8-49AC-ABD8-A0CBA084BB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ur-PK"/>
          </a:p>
        </p:txBody>
      </p:sp>
      <p:sp>
        <p:nvSpPr>
          <p:cNvPr id="3" name="Vertical Text Placeholder 2">
            <a:extLst>
              <a:ext uri="{FF2B5EF4-FFF2-40B4-BE49-F238E27FC236}">
                <a16:creationId xmlns:a16="http://schemas.microsoft.com/office/drawing/2014/main" id="{BE0CB84D-2F3B-4E9C-9CCC-EF07A03AD1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5D060806-72DA-4C20-8AE6-028B51AF4D24}"/>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5" name="Footer Placeholder 4">
            <a:extLst>
              <a:ext uri="{FF2B5EF4-FFF2-40B4-BE49-F238E27FC236}">
                <a16:creationId xmlns:a16="http://schemas.microsoft.com/office/drawing/2014/main" id="{8AD4A059-6BA0-4691-9AF1-FEA294E47592}"/>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32024DBC-00BF-4BBE-B8EA-7D80660A4421}"/>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51594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9AF7-D0B6-429E-83F1-30DE2CF0A41F}"/>
              </a:ext>
            </a:extLst>
          </p:cNvPr>
          <p:cNvSpPr>
            <a:spLocks noGrp="1"/>
          </p:cNvSpPr>
          <p:nvPr>
            <p:ph type="title"/>
          </p:nvPr>
        </p:nvSpPr>
        <p:spPr/>
        <p:txBody>
          <a:bodyPr/>
          <a:lstStyle/>
          <a:p>
            <a:r>
              <a:rPr lang="en-US"/>
              <a:t>Click to edit Master title style</a:t>
            </a:r>
            <a:endParaRPr lang="ur-PK"/>
          </a:p>
        </p:txBody>
      </p:sp>
      <p:sp>
        <p:nvSpPr>
          <p:cNvPr id="3" name="Content Placeholder 2">
            <a:extLst>
              <a:ext uri="{FF2B5EF4-FFF2-40B4-BE49-F238E27FC236}">
                <a16:creationId xmlns:a16="http://schemas.microsoft.com/office/drawing/2014/main" id="{E9C2E1C2-4DC6-4666-B096-D8780D37B9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A14F85F2-AFFE-4083-AE1C-B4804055C8AB}"/>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5" name="Footer Placeholder 4">
            <a:extLst>
              <a:ext uri="{FF2B5EF4-FFF2-40B4-BE49-F238E27FC236}">
                <a16:creationId xmlns:a16="http://schemas.microsoft.com/office/drawing/2014/main" id="{9C76AFB4-85DA-48BA-A2D0-69F1F23539F9}"/>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632A3EFF-C3A0-44A3-A8BF-35BD82D58989}"/>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405983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DEEF-5E5F-414A-BD2A-86414DE41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ur-PK"/>
          </a:p>
        </p:txBody>
      </p:sp>
      <p:sp>
        <p:nvSpPr>
          <p:cNvPr id="3" name="Text Placeholder 2">
            <a:extLst>
              <a:ext uri="{FF2B5EF4-FFF2-40B4-BE49-F238E27FC236}">
                <a16:creationId xmlns:a16="http://schemas.microsoft.com/office/drawing/2014/main" id="{B9158B57-E5FC-40ED-A9DB-C7F884121B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DAB45A-DE7F-4888-BF34-70A9ED4AB2CB}"/>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5" name="Footer Placeholder 4">
            <a:extLst>
              <a:ext uri="{FF2B5EF4-FFF2-40B4-BE49-F238E27FC236}">
                <a16:creationId xmlns:a16="http://schemas.microsoft.com/office/drawing/2014/main" id="{92E3C7F2-7E9C-4660-BB16-622ED13C0FEA}"/>
              </a:ext>
            </a:extLst>
          </p:cNvPr>
          <p:cNvSpPr>
            <a:spLocks noGrp="1"/>
          </p:cNvSpPr>
          <p:nvPr>
            <p:ph type="ftr" sz="quarter" idx="11"/>
          </p:nvPr>
        </p:nvSpPr>
        <p:spPr/>
        <p:txBody>
          <a:bodyPr/>
          <a:lstStyle/>
          <a:p>
            <a:endParaRPr lang="ur-PK"/>
          </a:p>
        </p:txBody>
      </p:sp>
      <p:sp>
        <p:nvSpPr>
          <p:cNvPr id="6" name="Slide Number Placeholder 5">
            <a:extLst>
              <a:ext uri="{FF2B5EF4-FFF2-40B4-BE49-F238E27FC236}">
                <a16:creationId xmlns:a16="http://schemas.microsoft.com/office/drawing/2014/main" id="{B7E1E3C4-C207-4D46-B398-5DD60A876186}"/>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271491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E9A34-0111-4235-9E00-B7E4C734C1EF}"/>
              </a:ext>
            </a:extLst>
          </p:cNvPr>
          <p:cNvSpPr>
            <a:spLocks noGrp="1"/>
          </p:cNvSpPr>
          <p:nvPr>
            <p:ph type="title"/>
          </p:nvPr>
        </p:nvSpPr>
        <p:spPr/>
        <p:txBody>
          <a:bodyPr/>
          <a:lstStyle/>
          <a:p>
            <a:r>
              <a:rPr lang="en-US"/>
              <a:t>Click to edit Master title style</a:t>
            </a:r>
            <a:endParaRPr lang="ur-PK"/>
          </a:p>
        </p:txBody>
      </p:sp>
      <p:sp>
        <p:nvSpPr>
          <p:cNvPr id="3" name="Content Placeholder 2">
            <a:extLst>
              <a:ext uri="{FF2B5EF4-FFF2-40B4-BE49-F238E27FC236}">
                <a16:creationId xmlns:a16="http://schemas.microsoft.com/office/drawing/2014/main" id="{19F57A0C-415B-40A9-84E8-42725F67EE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Content Placeholder 3">
            <a:extLst>
              <a:ext uri="{FF2B5EF4-FFF2-40B4-BE49-F238E27FC236}">
                <a16:creationId xmlns:a16="http://schemas.microsoft.com/office/drawing/2014/main" id="{F508EA6E-2114-4052-8A2B-43E4BB1870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5" name="Date Placeholder 4">
            <a:extLst>
              <a:ext uri="{FF2B5EF4-FFF2-40B4-BE49-F238E27FC236}">
                <a16:creationId xmlns:a16="http://schemas.microsoft.com/office/drawing/2014/main" id="{7FF6DF4E-EBDC-4813-8CDD-8283BF1E9EE3}"/>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6" name="Footer Placeholder 5">
            <a:extLst>
              <a:ext uri="{FF2B5EF4-FFF2-40B4-BE49-F238E27FC236}">
                <a16:creationId xmlns:a16="http://schemas.microsoft.com/office/drawing/2014/main" id="{F89C5E0C-FC05-44D2-98BF-B40D6FFDA4BF}"/>
              </a:ext>
            </a:extLst>
          </p:cNvPr>
          <p:cNvSpPr>
            <a:spLocks noGrp="1"/>
          </p:cNvSpPr>
          <p:nvPr>
            <p:ph type="ftr" sz="quarter" idx="11"/>
          </p:nvPr>
        </p:nvSpPr>
        <p:spPr/>
        <p:txBody>
          <a:bodyPr/>
          <a:lstStyle/>
          <a:p>
            <a:endParaRPr lang="ur-PK"/>
          </a:p>
        </p:txBody>
      </p:sp>
      <p:sp>
        <p:nvSpPr>
          <p:cNvPr id="7" name="Slide Number Placeholder 6">
            <a:extLst>
              <a:ext uri="{FF2B5EF4-FFF2-40B4-BE49-F238E27FC236}">
                <a16:creationId xmlns:a16="http://schemas.microsoft.com/office/drawing/2014/main" id="{F71901FB-08E1-40A8-AC80-108C06F71A35}"/>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185477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CBA9-5475-4CDC-ACE1-02283EDF2FC4}"/>
              </a:ext>
            </a:extLst>
          </p:cNvPr>
          <p:cNvSpPr>
            <a:spLocks noGrp="1"/>
          </p:cNvSpPr>
          <p:nvPr>
            <p:ph type="title"/>
          </p:nvPr>
        </p:nvSpPr>
        <p:spPr>
          <a:xfrm>
            <a:off x="839788" y="365125"/>
            <a:ext cx="10515600" cy="1325563"/>
          </a:xfrm>
        </p:spPr>
        <p:txBody>
          <a:bodyPr/>
          <a:lstStyle/>
          <a:p>
            <a:r>
              <a:rPr lang="en-US"/>
              <a:t>Click to edit Master title style</a:t>
            </a:r>
            <a:endParaRPr lang="ur-PK"/>
          </a:p>
        </p:txBody>
      </p:sp>
      <p:sp>
        <p:nvSpPr>
          <p:cNvPr id="3" name="Text Placeholder 2">
            <a:extLst>
              <a:ext uri="{FF2B5EF4-FFF2-40B4-BE49-F238E27FC236}">
                <a16:creationId xmlns:a16="http://schemas.microsoft.com/office/drawing/2014/main" id="{FCA09992-5426-42AA-8F66-36F81D1EF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41DA11-69E5-444E-B101-C89E0D9108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5" name="Text Placeholder 4">
            <a:extLst>
              <a:ext uri="{FF2B5EF4-FFF2-40B4-BE49-F238E27FC236}">
                <a16:creationId xmlns:a16="http://schemas.microsoft.com/office/drawing/2014/main" id="{A23B1461-B832-4C2B-B89D-8C78BB3C05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B9D6AE-D5DA-4571-9DCD-550220DBF5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7" name="Date Placeholder 6">
            <a:extLst>
              <a:ext uri="{FF2B5EF4-FFF2-40B4-BE49-F238E27FC236}">
                <a16:creationId xmlns:a16="http://schemas.microsoft.com/office/drawing/2014/main" id="{376E56EF-F9C0-4E06-BA9F-F321592967C0}"/>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8" name="Footer Placeholder 7">
            <a:extLst>
              <a:ext uri="{FF2B5EF4-FFF2-40B4-BE49-F238E27FC236}">
                <a16:creationId xmlns:a16="http://schemas.microsoft.com/office/drawing/2014/main" id="{E4AB38EA-26B3-4C46-9C4C-E001C44C2A08}"/>
              </a:ext>
            </a:extLst>
          </p:cNvPr>
          <p:cNvSpPr>
            <a:spLocks noGrp="1"/>
          </p:cNvSpPr>
          <p:nvPr>
            <p:ph type="ftr" sz="quarter" idx="11"/>
          </p:nvPr>
        </p:nvSpPr>
        <p:spPr/>
        <p:txBody>
          <a:bodyPr/>
          <a:lstStyle/>
          <a:p>
            <a:endParaRPr lang="ur-PK"/>
          </a:p>
        </p:txBody>
      </p:sp>
      <p:sp>
        <p:nvSpPr>
          <p:cNvPr id="9" name="Slide Number Placeholder 8">
            <a:extLst>
              <a:ext uri="{FF2B5EF4-FFF2-40B4-BE49-F238E27FC236}">
                <a16:creationId xmlns:a16="http://schemas.microsoft.com/office/drawing/2014/main" id="{2FE3D9FD-5062-4E7E-AC63-1CA52F5B8CD3}"/>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55862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445F-C54C-4061-9F4F-086388F9BFBE}"/>
              </a:ext>
            </a:extLst>
          </p:cNvPr>
          <p:cNvSpPr>
            <a:spLocks noGrp="1"/>
          </p:cNvSpPr>
          <p:nvPr>
            <p:ph type="title"/>
          </p:nvPr>
        </p:nvSpPr>
        <p:spPr/>
        <p:txBody>
          <a:bodyPr/>
          <a:lstStyle/>
          <a:p>
            <a:r>
              <a:rPr lang="en-US"/>
              <a:t>Click to edit Master title style</a:t>
            </a:r>
            <a:endParaRPr lang="ur-PK"/>
          </a:p>
        </p:txBody>
      </p:sp>
      <p:sp>
        <p:nvSpPr>
          <p:cNvPr id="3" name="Date Placeholder 2">
            <a:extLst>
              <a:ext uri="{FF2B5EF4-FFF2-40B4-BE49-F238E27FC236}">
                <a16:creationId xmlns:a16="http://schemas.microsoft.com/office/drawing/2014/main" id="{4715CA16-8459-4A97-9F8C-BC6422FDE2FB}"/>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4" name="Footer Placeholder 3">
            <a:extLst>
              <a:ext uri="{FF2B5EF4-FFF2-40B4-BE49-F238E27FC236}">
                <a16:creationId xmlns:a16="http://schemas.microsoft.com/office/drawing/2014/main" id="{D7343740-4AC2-4812-8353-64EA39D4DEA0}"/>
              </a:ext>
            </a:extLst>
          </p:cNvPr>
          <p:cNvSpPr>
            <a:spLocks noGrp="1"/>
          </p:cNvSpPr>
          <p:nvPr>
            <p:ph type="ftr" sz="quarter" idx="11"/>
          </p:nvPr>
        </p:nvSpPr>
        <p:spPr/>
        <p:txBody>
          <a:bodyPr/>
          <a:lstStyle/>
          <a:p>
            <a:endParaRPr lang="ur-PK"/>
          </a:p>
        </p:txBody>
      </p:sp>
      <p:sp>
        <p:nvSpPr>
          <p:cNvPr id="5" name="Slide Number Placeholder 4">
            <a:extLst>
              <a:ext uri="{FF2B5EF4-FFF2-40B4-BE49-F238E27FC236}">
                <a16:creationId xmlns:a16="http://schemas.microsoft.com/office/drawing/2014/main" id="{03D1E7ED-6E6E-463D-8D54-5914BAC7909F}"/>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1884199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694509-EA2B-47DD-81FB-CF7D8965560D}"/>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3" name="Footer Placeholder 2">
            <a:extLst>
              <a:ext uri="{FF2B5EF4-FFF2-40B4-BE49-F238E27FC236}">
                <a16:creationId xmlns:a16="http://schemas.microsoft.com/office/drawing/2014/main" id="{E51ACB82-0F1E-4D58-93E5-1B1F36536280}"/>
              </a:ext>
            </a:extLst>
          </p:cNvPr>
          <p:cNvSpPr>
            <a:spLocks noGrp="1"/>
          </p:cNvSpPr>
          <p:nvPr>
            <p:ph type="ftr" sz="quarter" idx="11"/>
          </p:nvPr>
        </p:nvSpPr>
        <p:spPr/>
        <p:txBody>
          <a:bodyPr/>
          <a:lstStyle/>
          <a:p>
            <a:endParaRPr lang="ur-PK"/>
          </a:p>
        </p:txBody>
      </p:sp>
      <p:sp>
        <p:nvSpPr>
          <p:cNvPr id="4" name="Slide Number Placeholder 3">
            <a:extLst>
              <a:ext uri="{FF2B5EF4-FFF2-40B4-BE49-F238E27FC236}">
                <a16:creationId xmlns:a16="http://schemas.microsoft.com/office/drawing/2014/main" id="{857C0D83-0232-450B-9DFA-C78C1FB4F2F2}"/>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42417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72DB-FB55-46FA-A693-E147545DD0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ur-PK"/>
          </a:p>
        </p:txBody>
      </p:sp>
      <p:sp>
        <p:nvSpPr>
          <p:cNvPr id="3" name="Content Placeholder 2">
            <a:extLst>
              <a:ext uri="{FF2B5EF4-FFF2-40B4-BE49-F238E27FC236}">
                <a16:creationId xmlns:a16="http://schemas.microsoft.com/office/drawing/2014/main" id="{62A812EF-AFBA-4EE1-8C0F-4DB27FAEA3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Text Placeholder 3">
            <a:extLst>
              <a:ext uri="{FF2B5EF4-FFF2-40B4-BE49-F238E27FC236}">
                <a16:creationId xmlns:a16="http://schemas.microsoft.com/office/drawing/2014/main" id="{CC675233-7B66-4560-B7C4-D5831EA9F8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E13447-CD3B-470D-900A-9BC48E2A6E17}"/>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6" name="Footer Placeholder 5">
            <a:extLst>
              <a:ext uri="{FF2B5EF4-FFF2-40B4-BE49-F238E27FC236}">
                <a16:creationId xmlns:a16="http://schemas.microsoft.com/office/drawing/2014/main" id="{51B1F542-2DE3-484D-BAB3-0ABA24CD1B34}"/>
              </a:ext>
            </a:extLst>
          </p:cNvPr>
          <p:cNvSpPr>
            <a:spLocks noGrp="1"/>
          </p:cNvSpPr>
          <p:nvPr>
            <p:ph type="ftr" sz="quarter" idx="11"/>
          </p:nvPr>
        </p:nvSpPr>
        <p:spPr/>
        <p:txBody>
          <a:bodyPr/>
          <a:lstStyle/>
          <a:p>
            <a:endParaRPr lang="ur-PK"/>
          </a:p>
        </p:txBody>
      </p:sp>
      <p:sp>
        <p:nvSpPr>
          <p:cNvPr id="7" name="Slide Number Placeholder 6">
            <a:extLst>
              <a:ext uri="{FF2B5EF4-FFF2-40B4-BE49-F238E27FC236}">
                <a16:creationId xmlns:a16="http://schemas.microsoft.com/office/drawing/2014/main" id="{6A18EBBC-8DAC-42D0-8092-55D42D960D28}"/>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176013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1F38-2289-4599-91B4-62232903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ur-PK"/>
          </a:p>
        </p:txBody>
      </p:sp>
      <p:sp>
        <p:nvSpPr>
          <p:cNvPr id="3" name="Picture Placeholder 2">
            <a:extLst>
              <a:ext uri="{FF2B5EF4-FFF2-40B4-BE49-F238E27FC236}">
                <a16:creationId xmlns:a16="http://schemas.microsoft.com/office/drawing/2014/main" id="{BA7D8761-8C7A-4573-8F2A-F22AE908B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r-PK"/>
          </a:p>
        </p:txBody>
      </p:sp>
      <p:sp>
        <p:nvSpPr>
          <p:cNvPr id="4" name="Text Placeholder 3">
            <a:extLst>
              <a:ext uri="{FF2B5EF4-FFF2-40B4-BE49-F238E27FC236}">
                <a16:creationId xmlns:a16="http://schemas.microsoft.com/office/drawing/2014/main" id="{D9971089-4C7B-408C-A2E4-96F98ECC9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19D2FE-5570-4CF6-BF1D-BE73B8F7572B}"/>
              </a:ext>
            </a:extLst>
          </p:cNvPr>
          <p:cNvSpPr>
            <a:spLocks noGrp="1"/>
          </p:cNvSpPr>
          <p:nvPr>
            <p:ph type="dt" sz="half" idx="10"/>
          </p:nvPr>
        </p:nvSpPr>
        <p:spPr/>
        <p:txBody>
          <a:bodyPr/>
          <a:lstStyle/>
          <a:p>
            <a:fld id="{C9C72594-86C9-4CC9-A127-29B13C434598}" type="datetimeFigureOut">
              <a:rPr lang="ur-PK" smtClean="0"/>
              <a:t>28/12/1441</a:t>
            </a:fld>
            <a:endParaRPr lang="ur-PK"/>
          </a:p>
        </p:txBody>
      </p:sp>
      <p:sp>
        <p:nvSpPr>
          <p:cNvPr id="6" name="Footer Placeholder 5">
            <a:extLst>
              <a:ext uri="{FF2B5EF4-FFF2-40B4-BE49-F238E27FC236}">
                <a16:creationId xmlns:a16="http://schemas.microsoft.com/office/drawing/2014/main" id="{F6AF5942-051A-4427-88A8-CC673D810ADC}"/>
              </a:ext>
            </a:extLst>
          </p:cNvPr>
          <p:cNvSpPr>
            <a:spLocks noGrp="1"/>
          </p:cNvSpPr>
          <p:nvPr>
            <p:ph type="ftr" sz="quarter" idx="11"/>
          </p:nvPr>
        </p:nvSpPr>
        <p:spPr/>
        <p:txBody>
          <a:bodyPr/>
          <a:lstStyle/>
          <a:p>
            <a:endParaRPr lang="ur-PK"/>
          </a:p>
        </p:txBody>
      </p:sp>
      <p:sp>
        <p:nvSpPr>
          <p:cNvPr id="7" name="Slide Number Placeholder 6">
            <a:extLst>
              <a:ext uri="{FF2B5EF4-FFF2-40B4-BE49-F238E27FC236}">
                <a16:creationId xmlns:a16="http://schemas.microsoft.com/office/drawing/2014/main" id="{F0257013-FBB8-4D8E-BE52-A69B5CFFB97C}"/>
              </a:ext>
            </a:extLst>
          </p:cNvPr>
          <p:cNvSpPr>
            <a:spLocks noGrp="1"/>
          </p:cNvSpPr>
          <p:nvPr>
            <p:ph type="sldNum" sz="quarter" idx="12"/>
          </p:nvPr>
        </p:nvSpPr>
        <p:spPr/>
        <p:txBody>
          <a:bodyPr/>
          <a:lstStyle/>
          <a:p>
            <a:fld id="{AE73D4C7-45FF-4F95-8B77-5B82FFF4AF8A}" type="slidenum">
              <a:rPr lang="ur-PK" smtClean="0"/>
              <a:t>‹#›</a:t>
            </a:fld>
            <a:endParaRPr lang="ur-PK"/>
          </a:p>
        </p:txBody>
      </p:sp>
    </p:spTree>
    <p:extLst>
      <p:ext uri="{BB962C8B-B14F-4D97-AF65-F5344CB8AC3E}">
        <p14:creationId xmlns:p14="http://schemas.microsoft.com/office/powerpoint/2010/main" val="110511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1D0CC-7CC9-4EDB-A249-BD123A232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ur-PK"/>
          </a:p>
        </p:txBody>
      </p:sp>
      <p:sp>
        <p:nvSpPr>
          <p:cNvPr id="3" name="Text Placeholder 2">
            <a:extLst>
              <a:ext uri="{FF2B5EF4-FFF2-40B4-BE49-F238E27FC236}">
                <a16:creationId xmlns:a16="http://schemas.microsoft.com/office/drawing/2014/main" id="{345A7B20-2301-402D-B513-14037D554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r-PK"/>
          </a:p>
        </p:txBody>
      </p:sp>
      <p:sp>
        <p:nvSpPr>
          <p:cNvPr id="4" name="Date Placeholder 3">
            <a:extLst>
              <a:ext uri="{FF2B5EF4-FFF2-40B4-BE49-F238E27FC236}">
                <a16:creationId xmlns:a16="http://schemas.microsoft.com/office/drawing/2014/main" id="{328888EE-D67E-4CF7-AF9A-549AD133A9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72594-86C9-4CC9-A127-29B13C434598}" type="datetimeFigureOut">
              <a:rPr lang="ur-PK" smtClean="0"/>
              <a:t>28/12/1441</a:t>
            </a:fld>
            <a:endParaRPr lang="ur-PK"/>
          </a:p>
        </p:txBody>
      </p:sp>
      <p:sp>
        <p:nvSpPr>
          <p:cNvPr id="5" name="Footer Placeholder 4">
            <a:extLst>
              <a:ext uri="{FF2B5EF4-FFF2-40B4-BE49-F238E27FC236}">
                <a16:creationId xmlns:a16="http://schemas.microsoft.com/office/drawing/2014/main" id="{15450C38-B1CB-4ABA-B788-B667FC8CF6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r-PK"/>
          </a:p>
        </p:txBody>
      </p:sp>
      <p:sp>
        <p:nvSpPr>
          <p:cNvPr id="6" name="Slide Number Placeholder 5">
            <a:extLst>
              <a:ext uri="{FF2B5EF4-FFF2-40B4-BE49-F238E27FC236}">
                <a16:creationId xmlns:a16="http://schemas.microsoft.com/office/drawing/2014/main" id="{10BFC030-0FCF-4283-8222-DDD32C494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3D4C7-45FF-4F95-8B77-5B82FFF4AF8A}" type="slidenum">
              <a:rPr lang="ur-PK" smtClean="0"/>
              <a:t>‹#›</a:t>
            </a:fld>
            <a:endParaRPr lang="ur-PK"/>
          </a:p>
        </p:txBody>
      </p:sp>
    </p:spTree>
    <p:extLst>
      <p:ext uri="{BB962C8B-B14F-4D97-AF65-F5344CB8AC3E}">
        <p14:creationId xmlns:p14="http://schemas.microsoft.com/office/powerpoint/2010/main" val="1458573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r-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C5DBFC-77E5-4AF5-B049-F779722169A8}"/>
              </a:ext>
            </a:extLst>
          </p:cNvPr>
          <p:cNvSpPr>
            <a:spLocks noGrp="1"/>
          </p:cNvSpPr>
          <p:nvPr>
            <p:ph idx="1"/>
          </p:nvPr>
        </p:nvSpPr>
        <p:spPr>
          <a:xfrm>
            <a:off x="838200" y="1099930"/>
            <a:ext cx="10515600" cy="5077033"/>
          </a:xfrm>
        </p:spPr>
        <p:txBody>
          <a:bodyPr>
            <a:normAutofit/>
          </a:bodyPr>
          <a:lstStyle/>
          <a:p>
            <a:pPr marL="0" indent="0" algn="ctr">
              <a:buNone/>
            </a:pPr>
            <a:r>
              <a:rPr lang="ur-PK" sz="6000" b="1" dirty="0">
                <a:effectLst/>
                <a:latin typeface="Calibri" panose="020F0502020204030204" pitchFamily="34" charset="0"/>
                <a:ea typeface="Calibri" panose="020F0502020204030204" pitchFamily="34" charset="0"/>
                <a:cs typeface="Arial" panose="020B0604020202020204" pitchFamily="34" charset="0"/>
              </a:rPr>
              <a:t>یونٹ  ۲	</a:t>
            </a:r>
          </a:p>
          <a:p>
            <a:pPr marL="0" indent="0" algn="ctr">
              <a:buNone/>
            </a:pPr>
            <a:r>
              <a:rPr lang="ur-PK" sz="6000" b="1" dirty="0">
                <a:effectLst/>
                <a:latin typeface="Calibri" panose="020F0502020204030204" pitchFamily="34" charset="0"/>
                <a:ea typeface="Calibri" panose="020F0502020204030204" pitchFamily="34" charset="0"/>
                <a:cs typeface="Arial" panose="020B0604020202020204" pitchFamily="34" charset="0"/>
              </a:rPr>
              <a:t>	</a:t>
            </a:r>
          </a:p>
          <a:p>
            <a:pPr marL="0" indent="0" algn="ctr">
              <a:buNone/>
            </a:pPr>
            <a:r>
              <a:rPr lang="ur-PK" sz="6000" b="1" dirty="0">
                <a:effectLst/>
                <a:latin typeface="Calibri" panose="020F0502020204030204" pitchFamily="34" charset="0"/>
                <a:ea typeface="Calibri" panose="020F0502020204030204" pitchFamily="34" charset="0"/>
                <a:cs typeface="Arial" panose="020B0604020202020204" pitchFamily="34" charset="0"/>
              </a:rPr>
              <a:t>	</a:t>
            </a:r>
            <a:endParaRPr lang="ur-PK" sz="6000" b="1" dirty="0"/>
          </a:p>
        </p:txBody>
      </p:sp>
    </p:spTree>
    <p:extLst>
      <p:ext uri="{BB962C8B-B14F-4D97-AF65-F5344CB8AC3E}">
        <p14:creationId xmlns:p14="http://schemas.microsoft.com/office/powerpoint/2010/main" val="1829117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شمول مقام دار 2">
            <a:extLst>
              <a:ext uri="{FF2B5EF4-FFF2-40B4-BE49-F238E27FC236}">
                <a16:creationId xmlns:a16="http://schemas.microsoft.com/office/drawing/2014/main" id="{2F1EF419-534F-4DE8-A138-C9A333905D0D}"/>
              </a:ext>
            </a:extLst>
          </p:cNvPr>
          <p:cNvSpPr>
            <a:spLocks noGrp="1"/>
          </p:cNvSpPr>
          <p:nvPr>
            <p:ph idx="1"/>
          </p:nvPr>
        </p:nvSpPr>
        <p:spPr>
          <a:xfrm>
            <a:off x="838200" y="836023"/>
            <a:ext cx="10515600" cy="5340940"/>
          </a:xfrm>
        </p:spPr>
        <p:txBody>
          <a:bodyPr/>
          <a:lstStyle/>
          <a:p>
            <a:pPr marL="0" indent="0" algn="ctr">
              <a:buNone/>
            </a:pPr>
            <a:r>
              <a:rPr lang="ur-PK" sz="2800" b="1" dirty="0">
                <a:latin typeface="Calibri" panose="020F0502020204030204" pitchFamily="34" charset="0"/>
                <a:cs typeface="Arial" panose="020B0604020202020204" pitchFamily="34" charset="0"/>
              </a:rPr>
              <a:t>ثانوی سطح پر اسلامیات کی نصاب سازی کے اصول</a:t>
            </a:r>
            <a:endParaRPr lang="en-US" sz="2800" b="1" dirty="0">
              <a:latin typeface="Calibri" panose="020F0502020204030204" pitchFamily="34" charset="0"/>
              <a:cs typeface="Arial" panose="020B0604020202020204" pitchFamily="34" charset="0"/>
            </a:endParaRPr>
          </a:p>
          <a:p>
            <a:pPr algn="r" rtl="1">
              <a:buFont typeface="Wingdings" panose="05000000000000000000" pitchFamily="2" charset="2"/>
              <a:buChar char="q"/>
            </a:pPr>
            <a:r>
              <a:rPr lang="ur-PK" b="1" dirty="0">
                <a:latin typeface="Calibri" panose="020F0502020204030204" pitchFamily="34" charset="0"/>
                <a:cs typeface="Arial" panose="020B0604020202020204" pitchFamily="34" charset="0"/>
              </a:rPr>
              <a:t>مقاصد تعلیم سے </a:t>
            </a:r>
            <a:r>
              <a:rPr lang="ur-PK" b="1" dirty="0" err="1">
                <a:latin typeface="Calibri" panose="020F0502020204030204" pitchFamily="34" charset="0"/>
                <a:cs typeface="Arial" panose="020B0604020202020204" pitchFamily="34" charset="0"/>
              </a:rPr>
              <a:t>مطا</a:t>
            </a:r>
            <a:r>
              <a:rPr lang="ur-PK" b="1" dirty="0">
                <a:latin typeface="Calibri" panose="020F0502020204030204" pitchFamily="34" charset="0"/>
                <a:cs typeface="Arial" panose="020B0604020202020204" pitchFamily="34" charset="0"/>
              </a:rPr>
              <a:t> </a:t>
            </a:r>
            <a:r>
              <a:rPr lang="ur-PK" b="1" dirty="0" err="1">
                <a:latin typeface="Calibri" panose="020F0502020204030204" pitchFamily="34" charset="0"/>
                <a:cs typeface="Arial" panose="020B0604020202020204" pitchFamily="34" charset="0"/>
              </a:rPr>
              <a:t>بقت</a:t>
            </a:r>
            <a:endParaRPr lang="ur-PK" b="1" dirty="0">
              <a:latin typeface="Calibri" panose="020F0502020204030204" pitchFamily="34" charset="0"/>
              <a:cs typeface="Arial" panose="020B0604020202020204" pitchFamily="34" charset="0"/>
            </a:endParaRPr>
          </a:p>
          <a:p>
            <a:pPr algn="r" rtl="1">
              <a:buFont typeface="Wingdings" panose="05000000000000000000" pitchFamily="2" charset="2"/>
              <a:buChar char="q"/>
            </a:pPr>
            <a:r>
              <a:rPr lang="ur-PK" sz="2800" b="1" dirty="0">
                <a:latin typeface="Calibri" panose="020F0502020204030204" pitchFamily="34" charset="0"/>
                <a:cs typeface="Arial" panose="020B0604020202020204" pitchFamily="34" charset="0"/>
              </a:rPr>
              <a:t>عملی ز</a:t>
            </a:r>
            <a:r>
              <a:rPr lang="ur-PK" b="1" dirty="0">
                <a:latin typeface="Calibri" panose="020F0502020204030204" pitchFamily="34" charset="0"/>
                <a:cs typeface="Arial" panose="020B0604020202020204" pitchFamily="34" charset="0"/>
              </a:rPr>
              <a:t>ندگی سے ربط</a:t>
            </a:r>
          </a:p>
          <a:p>
            <a:pPr algn="r" rtl="1">
              <a:buFont typeface="Wingdings" panose="05000000000000000000" pitchFamily="2" charset="2"/>
              <a:buChar char="q"/>
            </a:pPr>
            <a:r>
              <a:rPr lang="ur-PK" sz="2800" b="1" dirty="0">
                <a:latin typeface="Calibri" panose="020F0502020204030204" pitchFamily="34" charset="0"/>
                <a:cs typeface="Arial" panose="020B0604020202020204" pitchFamily="34" charset="0"/>
              </a:rPr>
              <a:t>لچک </a:t>
            </a:r>
            <a:r>
              <a:rPr lang="ur-PK" sz="2800" b="1" dirty="0" err="1">
                <a:latin typeface="Calibri" panose="020F0502020204030204" pitchFamily="34" charset="0"/>
                <a:cs typeface="Arial" panose="020B0604020202020204" pitchFamily="34" charset="0"/>
              </a:rPr>
              <a:t>پزیری</a:t>
            </a:r>
            <a:endParaRPr lang="ur-PK" sz="2800" b="1" dirty="0">
              <a:latin typeface="Calibri" panose="020F0502020204030204" pitchFamily="34" charset="0"/>
              <a:cs typeface="Arial" panose="020B0604020202020204" pitchFamily="34" charset="0"/>
            </a:endParaRPr>
          </a:p>
          <a:p>
            <a:pPr algn="r" rtl="1">
              <a:buFont typeface="Wingdings" panose="05000000000000000000" pitchFamily="2" charset="2"/>
              <a:buChar char="q"/>
            </a:pPr>
            <a:r>
              <a:rPr lang="ur-PK" b="1" dirty="0">
                <a:latin typeface="Calibri" panose="020F0502020204030204" pitchFamily="34" charset="0"/>
                <a:cs typeface="Arial" panose="020B0604020202020204" pitchFamily="34" charset="0"/>
              </a:rPr>
              <a:t>تسلسل</a:t>
            </a:r>
          </a:p>
          <a:p>
            <a:pPr algn="r" rtl="1">
              <a:buFont typeface="Wingdings" panose="05000000000000000000" pitchFamily="2" charset="2"/>
              <a:buChar char="q"/>
            </a:pPr>
            <a:r>
              <a:rPr lang="ur-PK" sz="2800" b="1" dirty="0">
                <a:latin typeface="Calibri" panose="020F0502020204030204" pitchFamily="34" charset="0"/>
                <a:cs typeface="Arial" panose="020B0604020202020204" pitchFamily="34" charset="0"/>
              </a:rPr>
              <a:t>نفسیاتی ربط</a:t>
            </a:r>
          </a:p>
          <a:p>
            <a:pPr algn="r" rtl="1">
              <a:buFont typeface="Wingdings" panose="05000000000000000000" pitchFamily="2" charset="2"/>
              <a:buChar char="q"/>
            </a:pPr>
            <a:r>
              <a:rPr lang="ur-PK" b="1" dirty="0">
                <a:latin typeface="Calibri" panose="020F0502020204030204" pitchFamily="34" charset="0"/>
                <a:cs typeface="Arial" panose="020B0604020202020204" pitchFamily="34" charset="0"/>
              </a:rPr>
              <a:t> </a:t>
            </a:r>
            <a:r>
              <a:rPr lang="ur-PK" b="1" dirty="0" err="1">
                <a:latin typeface="Calibri" panose="020F0502020204030204" pitchFamily="34" charset="0"/>
                <a:cs typeface="Arial" panose="020B0604020202020204" pitchFamily="34" charset="0"/>
              </a:rPr>
              <a:t>اسا</a:t>
            </a:r>
            <a:r>
              <a:rPr lang="ur-PK" b="1" dirty="0">
                <a:latin typeface="Calibri" panose="020F0502020204030204" pitchFamily="34" charset="0"/>
                <a:cs typeface="Arial" panose="020B0604020202020204" pitchFamily="34" charset="0"/>
              </a:rPr>
              <a:t> </a:t>
            </a:r>
            <a:r>
              <a:rPr lang="ur-PK" b="1" dirty="0" err="1">
                <a:latin typeface="Calibri" panose="020F0502020204030204" pitchFamily="34" charset="0"/>
                <a:cs typeface="Arial" panose="020B0604020202020204" pitchFamily="34" charset="0"/>
              </a:rPr>
              <a:t>تزہ</a:t>
            </a:r>
            <a:r>
              <a:rPr lang="ur-PK" b="1" dirty="0">
                <a:latin typeface="Calibri" panose="020F0502020204030204" pitchFamily="34" charset="0"/>
                <a:cs typeface="Arial" panose="020B0604020202020204" pitchFamily="34" charset="0"/>
              </a:rPr>
              <a:t> کی تر بیت</a:t>
            </a:r>
            <a:endParaRPr lang="ur-PK" sz="2800" b="1" dirty="0">
              <a:latin typeface="Calibri" panose="020F0502020204030204" pitchFamily="34" charset="0"/>
              <a:cs typeface="Arial" panose="020B0604020202020204" pitchFamily="34" charset="0"/>
            </a:endParaRPr>
          </a:p>
          <a:p>
            <a:pPr marL="0" indent="0">
              <a:buNone/>
            </a:pPr>
            <a:endParaRPr lang="ur-PK" dirty="0"/>
          </a:p>
        </p:txBody>
      </p:sp>
    </p:spTree>
    <p:extLst>
      <p:ext uri="{BB962C8B-B14F-4D97-AF65-F5344CB8AC3E}">
        <p14:creationId xmlns:p14="http://schemas.microsoft.com/office/powerpoint/2010/main" val="215476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14CBD5-D3AE-41F1-8B22-5CF253966637}"/>
              </a:ext>
            </a:extLst>
          </p:cNvPr>
          <p:cNvSpPr>
            <a:spLocks noGrp="1"/>
          </p:cNvSpPr>
          <p:nvPr>
            <p:ph idx="1"/>
          </p:nvPr>
        </p:nvSpPr>
        <p:spPr>
          <a:xfrm>
            <a:off x="838200" y="1086678"/>
            <a:ext cx="10515600" cy="5090285"/>
          </a:xfrm>
        </p:spPr>
        <p:txBody>
          <a:bodyPr>
            <a:normAutofit/>
          </a:bodyPr>
          <a:lstStyle/>
          <a:p>
            <a:pPr marL="0" indent="0" algn="ctr" rtl="1">
              <a:buNone/>
            </a:pPr>
            <a:r>
              <a:rPr lang="ur-PK" sz="2800" b="1" dirty="0">
                <a:latin typeface="Calibri" panose="020F0502020204030204" pitchFamily="34" charset="0"/>
                <a:cs typeface="Arial" panose="020B0604020202020204" pitchFamily="34" charset="0"/>
              </a:rPr>
              <a:t> اسلامیات مضمون</a:t>
            </a:r>
          </a:p>
          <a:p>
            <a:pPr algn="r" rtl="1">
              <a:buFont typeface="Wingdings" panose="05000000000000000000" pitchFamily="2" charset="2"/>
              <a:buChar char="§"/>
            </a:pPr>
            <a:r>
              <a:rPr lang="ur-PK" dirty="0"/>
              <a:t>عربی</a:t>
            </a:r>
          </a:p>
          <a:p>
            <a:pPr algn="r" rtl="1">
              <a:buFont typeface="Wingdings" panose="05000000000000000000" pitchFamily="2" charset="2"/>
              <a:buChar char="§"/>
            </a:pPr>
            <a:r>
              <a:rPr lang="ur-PK" dirty="0"/>
              <a:t>تا ر یخ</a:t>
            </a:r>
          </a:p>
          <a:p>
            <a:pPr algn="r" rtl="1">
              <a:buFont typeface="Wingdings" panose="05000000000000000000" pitchFamily="2" charset="2"/>
              <a:buChar char="§"/>
            </a:pPr>
            <a:r>
              <a:rPr lang="ur-PK" dirty="0"/>
              <a:t>ا </a:t>
            </a:r>
            <a:r>
              <a:rPr lang="ur-PK" dirty="0" err="1"/>
              <a:t>خلاقیات</a:t>
            </a:r>
            <a:br>
              <a:rPr lang="ur-PK" dirty="0"/>
            </a:br>
            <a:endParaRPr lang="ur-PK" dirty="0"/>
          </a:p>
        </p:txBody>
      </p:sp>
    </p:spTree>
    <p:extLst>
      <p:ext uri="{BB962C8B-B14F-4D97-AF65-F5344CB8AC3E}">
        <p14:creationId xmlns:p14="http://schemas.microsoft.com/office/powerpoint/2010/main" val="4763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EBDDF-7F20-4A10-B090-8DF758A726E5}"/>
              </a:ext>
            </a:extLst>
          </p:cNvPr>
          <p:cNvSpPr>
            <a:spLocks noGrp="1"/>
          </p:cNvSpPr>
          <p:nvPr>
            <p:ph idx="1"/>
          </p:nvPr>
        </p:nvSpPr>
        <p:spPr>
          <a:xfrm>
            <a:off x="838200" y="1020417"/>
            <a:ext cx="10515600" cy="5156546"/>
          </a:xfrm>
        </p:spPr>
        <p:txBody>
          <a:bodyPr/>
          <a:lstStyle/>
          <a:p>
            <a:pPr algn="ctr" rtl="1"/>
            <a:r>
              <a:rPr lang="ur-PK" b="1" dirty="0">
                <a:latin typeface="jameel noori nastaleeq"/>
              </a:rPr>
              <a:t>تدریسی اسلامیات کا دیگر م</a:t>
            </a:r>
            <a:r>
              <a:rPr lang="ur-PK" b="1" i="0" dirty="0">
                <a:effectLst/>
                <a:latin typeface="jameel noori nastaleeq"/>
              </a:rPr>
              <a:t>ضامین سے ربط</a:t>
            </a:r>
          </a:p>
          <a:p>
            <a:pPr algn="ctr" rtl="1"/>
            <a:endParaRPr lang="ur-PK" b="1" dirty="0">
              <a:latin typeface="jameel noori nastaleeq"/>
            </a:endParaRPr>
          </a:p>
          <a:p>
            <a:pPr algn="r" rtl="1"/>
            <a:r>
              <a:rPr lang="ur-PK" b="1" dirty="0">
                <a:latin typeface="jameel noori nastaleeq"/>
              </a:rPr>
              <a:t>عربی اور فارسی </a:t>
            </a:r>
            <a:r>
              <a:rPr lang="ur-PK" b="1" dirty="0" err="1">
                <a:latin typeface="jameel noori nastaleeq"/>
              </a:rPr>
              <a:t>زبا</a:t>
            </a:r>
            <a:r>
              <a:rPr lang="ur-PK" b="1" dirty="0">
                <a:latin typeface="jameel noori nastaleeq"/>
              </a:rPr>
              <a:t> </a:t>
            </a:r>
            <a:r>
              <a:rPr lang="ur-PK" b="1" dirty="0" err="1">
                <a:latin typeface="jameel noori nastaleeq"/>
              </a:rPr>
              <a:t>نوں</a:t>
            </a:r>
            <a:r>
              <a:rPr lang="ur-PK" b="1" dirty="0">
                <a:latin typeface="jameel noori nastaleeq"/>
              </a:rPr>
              <a:t> کا علم</a:t>
            </a:r>
          </a:p>
          <a:p>
            <a:pPr algn="r" rtl="1"/>
            <a:r>
              <a:rPr lang="ur-PK" b="1" i="0" dirty="0" err="1">
                <a:effectLst/>
                <a:latin typeface="jameel noori nastaleeq"/>
              </a:rPr>
              <a:t>معا</a:t>
            </a:r>
            <a:r>
              <a:rPr lang="ur-PK" b="1" i="0" dirty="0">
                <a:effectLst/>
                <a:latin typeface="jameel noori nastaleeq"/>
              </a:rPr>
              <a:t> ش</a:t>
            </a:r>
            <a:r>
              <a:rPr lang="ur-PK" b="1" dirty="0">
                <a:latin typeface="jameel noori nastaleeq"/>
              </a:rPr>
              <a:t>رتی علوم سے ربط </a:t>
            </a:r>
          </a:p>
          <a:p>
            <a:pPr algn="r" rtl="1"/>
            <a:r>
              <a:rPr lang="ur-PK" b="1" i="0" dirty="0">
                <a:effectLst/>
                <a:latin typeface="jameel noori nastaleeq"/>
              </a:rPr>
              <a:t>تاری</a:t>
            </a:r>
            <a:r>
              <a:rPr lang="ur-PK" b="1" dirty="0">
                <a:latin typeface="jameel noori nastaleeq"/>
              </a:rPr>
              <a:t>خی مضمون سے ربط</a:t>
            </a:r>
          </a:p>
          <a:p>
            <a:pPr algn="r" rtl="1"/>
            <a:r>
              <a:rPr lang="ur-PK" b="1" dirty="0">
                <a:latin typeface="jameel noori nastaleeq"/>
              </a:rPr>
              <a:t>ریاضی مضمون سے ربط</a:t>
            </a:r>
          </a:p>
          <a:p>
            <a:pPr algn="r" rtl="1"/>
            <a:r>
              <a:rPr lang="ur-PK" b="1" i="0" dirty="0" err="1">
                <a:effectLst/>
                <a:latin typeface="jameel noori nastaleeq"/>
              </a:rPr>
              <a:t>دی</a:t>
            </a:r>
            <a:r>
              <a:rPr lang="ur-PK" b="1" dirty="0" err="1">
                <a:latin typeface="jameel noori nastaleeq"/>
              </a:rPr>
              <a:t>گرعلوم</a:t>
            </a:r>
            <a:r>
              <a:rPr lang="ur-PK" b="1" dirty="0">
                <a:latin typeface="jameel noori nastaleeq"/>
              </a:rPr>
              <a:t> سے ربط</a:t>
            </a:r>
          </a:p>
          <a:p>
            <a:pPr algn="r" rtl="1"/>
            <a:r>
              <a:rPr lang="ur-PK" b="1" i="0" dirty="0" err="1">
                <a:effectLst/>
                <a:latin typeface="jameel noori nastaleeq"/>
              </a:rPr>
              <a:t>ج</a:t>
            </a:r>
            <a:r>
              <a:rPr lang="ur-PK" b="1" dirty="0" err="1">
                <a:latin typeface="jameel noori nastaleeq"/>
              </a:rPr>
              <a:t>غرا</a:t>
            </a:r>
            <a:r>
              <a:rPr lang="ur-PK" b="1" dirty="0">
                <a:latin typeface="jameel noori nastaleeq"/>
              </a:rPr>
              <a:t> فی علوم سے ربط</a:t>
            </a:r>
            <a:endParaRPr lang="ur-PK" b="1" i="0" dirty="0">
              <a:effectLst/>
              <a:latin typeface="jameel noori nastaleeq"/>
            </a:endParaRPr>
          </a:p>
        </p:txBody>
      </p:sp>
    </p:spTree>
    <p:extLst>
      <p:ext uri="{BB962C8B-B14F-4D97-AF65-F5344CB8AC3E}">
        <p14:creationId xmlns:p14="http://schemas.microsoft.com/office/powerpoint/2010/main" val="118803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6C9CC9-6D1D-444F-BCBE-10B87E46FCC6}"/>
              </a:ext>
            </a:extLst>
          </p:cNvPr>
          <p:cNvSpPr>
            <a:spLocks noGrp="1"/>
          </p:cNvSpPr>
          <p:nvPr>
            <p:ph idx="1"/>
          </p:nvPr>
        </p:nvSpPr>
        <p:spPr>
          <a:xfrm>
            <a:off x="838200" y="1364975"/>
            <a:ext cx="10515600" cy="3631096"/>
          </a:xfrm>
        </p:spPr>
        <p:txBody>
          <a:bodyPr/>
          <a:lstStyle/>
          <a:p>
            <a:pPr marL="0" indent="0" algn="ctr" rtl="1">
              <a:buNone/>
            </a:pPr>
            <a:r>
              <a:rPr lang="ur-PK" b="1" dirty="0" err="1"/>
              <a:t>تد</a:t>
            </a:r>
            <a:r>
              <a:rPr lang="ur-PK" b="1" dirty="0"/>
              <a:t> ریس اسلامیات کے </a:t>
            </a:r>
            <a:r>
              <a:rPr lang="ur-PK" b="1" dirty="0" err="1"/>
              <a:t>ماخز</a:t>
            </a:r>
            <a:endParaRPr lang="ur-PK" b="1" dirty="0"/>
          </a:p>
          <a:p>
            <a:pPr algn="r" rtl="1"/>
            <a:r>
              <a:rPr lang="ur-PK" b="1" dirty="0"/>
              <a:t>قران مجید</a:t>
            </a:r>
          </a:p>
          <a:p>
            <a:pPr algn="r" rtl="1"/>
            <a:r>
              <a:rPr lang="ur-PK" b="1" dirty="0"/>
              <a:t>حد </a:t>
            </a:r>
            <a:r>
              <a:rPr lang="ur-PK" b="1" dirty="0" err="1"/>
              <a:t>یث</a:t>
            </a:r>
            <a:r>
              <a:rPr lang="ur-PK" b="1" dirty="0"/>
              <a:t> اور سنت</a:t>
            </a:r>
          </a:p>
        </p:txBody>
      </p:sp>
    </p:spTree>
    <p:extLst>
      <p:ext uri="{BB962C8B-B14F-4D97-AF65-F5344CB8AC3E}">
        <p14:creationId xmlns:p14="http://schemas.microsoft.com/office/powerpoint/2010/main" val="3428499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31D6CC-B6A8-47BA-A5C2-0D978EFF9212}"/>
              </a:ext>
            </a:extLst>
          </p:cNvPr>
          <p:cNvSpPr>
            <a:spLocks noGrp="1"/>
          </p:cNvSpPr>
          <p:nvPr>
            <p:ph idx="1"/>
          </p:nvPr>
        </p:nvSpPr>
        <p:spPr>
          <a:xfrm>
            <a:off x="612913" y="877231"/>
            <a:ext cx="10515600" cy="4243409"/>
          </a:xfrm>
        </p:spPr>
        <p:txBody>
          <a:bodyPr/>
          <a:lstStyle/>
          <a:p>
            <a:pPr marL="0" indent="0" algn="ctr">
              <a:buNone/>
            </a:pPr>
            <a:r>
              <a:rPr lang="ur-PK" b="1" dirty="0" err="1"/>
              <a:t>تد</a:t>
            </a:r>
            <a:r>
              <a:rPr lang="ur-PK" b="1" dirty="0"/>
              <a:t> ریس اسلامیات کے مقاصد</a:t>
            </a:r>
          </a:p>
          <a:p>
            <a:pPr algn="r" rtl="1">
              <a:buFont typeface="Wingdings" panose="05000000000000000000" pitchFamily="2" charset="2"/>
              <a:buChar char="§"/>
            </a:pPr>
            <a:r>
              <a:rPr lang="ur-PK" b="1" dirty="0"/>
              <a:t>عمومی مقاصد</a:t>
            </a:r>
          </a:p>
          <a:p>
            <a:pPr algn="r" rtl="1">
              <a:buFont typeface="Wingdings" panose="05000000000000000000" pitchFamily="2" charset="2"/>
              <a:buChar char="§"/>
            </a:pPr>
            <a:r>
              <a:rPr lang="ur-PK" b="1" dirty="0"/>
              <a:t>خصوصی </a:t>
            </a:r>
            <a:r>
              <a:rPr lang="ur-PK" b="1" dirty="0" err="1"/>
              <a:t>مقاصصصد</a:t>
            </a:r>
            <a:endParaRPr lang="en-US" b="1" dirty="0"/>
          </a:p>
          <a:p>
            <a:pPr algn="r">
              <a:buFont typeface="Wingdings" panose="05000000000000000000" pitchFamily="2" charset="2"/>
              <a:buChar char="§"/>
            </a:pPr>
            <a:endParaRPr lang="ur-PK" b="1" dirty="0"/>
          </a:p>
        </p:txBody>
      </p:sp>
    </p:spTree>
    <p:extLst>
      <p:ext uri="{BB962C8B-B14F-4D97-AF65-F5344CB8AC3E}">
        <p14:creationId xmlns:p14="http://schemas.microsoft.com/office/powerpoint/2010/main" val="369922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516B4-FE1C-4488-BEE9-A9327998D790}"/>
              </a:ext>
            </a:extLst>
          </p:cNvPr>
          <p:cNvSpPr>
            <a:spLocks noGrp="1"/>
          </p:cNvSpPr>
          <p:nvPr>
            <p:ph idx="1"/>
          </p:nvPr>
        </p:nvSpPr>
        <p:spPr>
          <a:xfrm>
            <a:off x="838200" y="1378226"/>
            <a:ext cx="10515600" cy="4798737"/>
          </a:xfrm>
        </p:spPr>
        <p:txBody>
          <a:bodyPr>
            <a:normAutofit/>
          </a:bodyPr>
          <a:lstStyle/>
          <a:p>
            <a:pPr marL="0" indent="0" algn="ctr" rtl="1">
              <a:buNone/>
            </a:pPr>
            <a:r>
              <a:rPr lang="ur-PK" sz="5400" dirty="0">
                <a:effectLst/>
                <a:latin typeface="Calibri" panose="020F0502020204030204" pitchFamily="34" charset="0"/>
                <a:ea typeface="Calibri" panose="020F0502020204030204" pitchFamily="34" charset="0"/>
                <a:cs typeface="Arial" panose="020B0604020202020204" pitchFamily="34" charset="0"/>
              </a:rPr>
              <a:t>اسلامیات کا مفہوم</a:t>
            </a:r>
          </a:p>
          <a:p>
            <a:pPr algn="r" rtl="1">
              <a:buFont typeface="Wingdings" panose="05000000000000000000" pitchFamily="2" charset="2"/>
              <a:buChar char="v"/>
            </a:pPr>
            <a:r>
              <a:rPr lang="ur-PK" sz="4000" b="0" i="0" u="none" strike="noStrike" dirty="0">
                <a:solidFill>
                  <a:srgbClr val="212529"/>
                </a:solidFill>
                <a:effectLst/>
                <a:latin typeface="NafeesWebNaskhRegular"/>
              </a:rPr>
              <a:t>وہ علم جو اسلام کے اصول و قواعد اور </a:t>
            </a:r>
            <a:r>
              <a:rPr lang="ur-PK" sz="4000" b="0" i="0" u="none" strike="noStrike" dirty="0" err="1">
                <a:solidFill>
                  <a:srgbClr val="212529"/>
                </a:solidFill>
                <a:effectLst/>
                <a:latin typeface="NafeesWebNaskhRegular"/>
              </a:rPr>
              <a:t>اسکی</a:t>
            </a:r>
            <a:r>
              <a:rPr lang="ur-PK" sz="4000" b="0" i="0" u="none" strike="noStrike" dirty="0">
                <a:solidFill>
                  <a:srgbClr val="212529"/>
                </a:solidFill>
                <a:effectLst/>
                <a:latin typeface="NafeesWebNaskhRegular"/>
              </a:rPr>
              <a:t> بنیادی باتیں </a:t>
            </a:r>
            <a:r>
              <a:rPr lang="ur-PK" sz="4000" b="0" i="0" u="none" strike="noStrike" dirty="0" err="1">
                <a:solidFill>
                  <a:srgbClr val="212529"/>
                </a:solidFill>
                <a:effectLst/>
                <a:latin typeface="NafeesWebNaskhRegular"/>
              </a:rPr>
              <a:t>سکھائے</a:t>
            </a:r>
            <a:r>
              <a:rPr lang="ur-PK" sz="4000" b="0" i="0" u="none" strike="noStrike" dirty="0">
                <a:solidFill>
                  <a:srgbClr val="212529"/>
                </a:solidFill>
                <a:effectLst/>
                <a:latin typeface="NafeesWebNaskhRegular"/>
              </a:rPr>
              <a:t> اور </a:t>
            </a:r>
            <a:r>
              <a:rPr lang="ur-PK" sz="4000" b="0" i="0" u="none" strike="noStrike" dirty="0" err="1">
                <a:solidFill>
                  <a:srgbClr val="212529"/>
                </a:solidFill>
                <a:effectLst/>
                <a:latin typeface="NafeesWebNaskhRegular"/>
              </a:rPr>
              <a:t>اسکے</a:t>
            </a:r>
            <a:r>
              <a:rPr lang="ur-PK" sz="4000" b="0" i="0" u="none" strike="noStrike" dirty="0">
                <a:solidFill>
                  <a:srgbClr val="212529"/>
                </a:solidFill>
                <a:effectLst/>
                <a:latin typeface="NafeesWebNaskhRegular"/>
              </a:rPr>
              <a:t> بارے میں معلومات دے۔</a:t>
            </a:r>
            <a:endParaRPr lang="ur-PK" sz="5400" dirty="0"/>
          </a:p>
        </p:txBody>
      </p:sp>
    </p:spTree>
    <p:extLst>
      <p:ext uri="{BB962C8B-B14F-4D97-AF65-F5344CB8AC3E}">
        <p14:creationId xmlns:p14="http://schemas.microsoft.com/office/powerpoint/2010/main" val="81039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18BAE9-075A-4ABA-9A58-F35A885EDD4B}"/>
              </a:ext>
            </a:extLst>
          </p:cNvPr>
          <p:cNvSpPr>
            <a:spLocks noGrp="1"/>
          </p:cNvSpPr>
          <p:nvPr>
            <p:ph idx="1"/>
          </p:nvPr>
        </p:nvSpPr>
        <p:spPr>
          <a:xfrm>
            <a:off x="838200" y="954157"/>
            <a:ext cx="10515600" cy="5222806"/>
          </a:xfrm>
        </p:spPr>
        <p:txBody>
          <a:bodyPr/>
          <a:lstStyle/>
          <a:p>
            <a:pPr marL="0" indent="0" algn="ctr" rtl="1">
              <a:buNone/>
            </a:pPr>
            <a:endParaRPr lang="ur-PK" sz="2800" b="1" dirty="0">
              <a:effectLst/>
              <a:latin typeface="Calibri" panose="020F0502020204030204" pitchFamily="34" charset="0"/>
              <a:ea typeface="Calibri" panose="020F0502020204030204" pitchFamily="34" charset="0"/>
              <a:cs typeface="Arial" panose="020B0604020202020204" pitchFamily="34" charset="0"/>
            </a:endParaRPr>
          </a:p>
          <a:p>
            <a:pPr marL="0" indent="0" algn="ctr" rtl="1">
              <a:buNone/>
            </a:pPr>
            <a:r>
              <a:rPr lang="ur-PK" sz="4000" b="1" dirty="0">
                <a:latin typeface="Calibri" panose="020F0502020204030204" pitchFamily="34" charset="0"/>
                <a:cs typeface="Arial" panose="020B0604020202020204" pitchFamily="34" charset="0"/>
              </a:rPr>
              <a:t>ثانوی سطح پر تدریس اسلامیات</a:t>
            </a:r>
          </a:p>
          <a:p>
            <a:pPr algn="r" rtl="1"/>
            <a:r>
              <a:rPr lang="ur-PK" sz="2800" b="1" i="0" dirty="0">
                <a:effectLst/>
                <a:latin typeface="nafees"/>
              </a:rPr>
              <a:t>دنیا کے کسی بھی شعبے میں بلندی حاصل کرنے </a:t>
            </a:r>
            <a:r>
              <a:rPr lang="ur-PK" sz="2800" b="1" i="0" dirty="0" err="1">
                <a:effectLst/>
                <a:latin typeface="nafees"/>
              </a:rPr>
              <a:t>کیلئے</a:t>
            </a:r>
            <a:r>
              <a:rPr lang="ur-PK" sz="2800" b="1" i="0" dirty="0">
                <a:effectLst/>
                <a:latin typeface="nafees"/>
              </a:rPr>
              <a:t> حصول علم ضروری ہے ،حضرت آدم </a:t>
            </a:r>
            <a:r>
              <a:rPr lang="ur-PK" sz="2800" b="1" i="0" dirty="0" err="1">
                <a:effectLst/>
                <a:latin typeface="nafees"/>
              </a:rPr>
              <a:t>علیہ</a:t>
            </a:r>
            <a:r>
              <a:rPr lang="ur-PK" sz="2800" b="1" i="0" dirty="0">
                <a:effectLst/>
                <a:latin typeface="nafees"/>
              </a:rPr>
              <a:t> </a:t>
            </a:r>
            <a:r>
              <a:rPr lang="ur-PK" sz="2800" b="1" i="0" dirty="0" err="1">
                <a:effectLst/>
                <a:latin typeface="nafees"/>
              </a:rPr>
              <a:t>السلام</a:t>
            </a:r>
            <a:r>
              <a:rPr lang="ur-PK" sz="2800" b="1" i="0" dirty="0">
                <a:effectLst/>
                <a:latin typeface="nafees"/>
              </a:rPr>
              <a:t> سے لیکر آج تک تعلیم </a:t>
            </a:r>
            <a:r>
              <a:rPr lang="ur-PK" sz="2800" b="1" i="0" dirty="0" err="1">
                <a:effectLst/>
                <a:latin typeface="nafees"/>
              </a:rPr>
              <a:t>وتعلم</a:t>
            </a:r>
            <a:r>
              <a:rPr lang="ur-PK" sz="2800" b="1" i="0" dirty="0">
                <a:effectLst/>
                <a:latin typeface="nafees"/>
              </a:rPr>
              <a:t> کا سلسلہ جاری ہے</a:t>
            </a:r>
          </a:p>
          <a:p>
            <a:pPr algn="r" rtl="1"/>
            <a:r>
              <a:rPr lang="ur-PK" sz="2800" b="1" i="0" dirty="0">
                <a:effectLst/>
                <a:latin typeface="nafees"/>
              </a:rPr>
              <a:t>سماج </a:t>
            </a:r>
            <a:r>
              <a:rPr lang="ur-PK" sz="2800" b="1" i="0" dirty="0" err="1">
                <a:effectLst/>
                <a:latin typeface="nafees"/>
              </a:rPr>
              <a:t>ومعاشرہ</a:t>
            </a:r>
            <a:r>
              <a:rPr lang="ur-PK" sz="2800" b="1" i="0" dirty="0">
                <a:effectLst/>
                <a:latin typeface="nafees"/>
              </a:rPr>
              <a:t> میں اسے سب سے زیادہ اہمیت حاصل ہے</a:t>
            </a:r>
          </a:p>
          <a:p>
            <a:pPr algn="r" rtl="1"/>
            <a:r>
              <a:rPr lang="ur-PK" sz="2800" b="1" i="0" dirty="0">
                <a:effectLst/>
                <a:latin typeface="nafees"/>
              </a:rPr>
              <a:t>،مذہب اسلام نے بھی اس پر بے پناہ توجہ دی ہے </a:t>
            </a:r>
            <a:r>
              <a:rPr lang="ur-PK" b="1" i="0" dirty="0">
                <a:effectLst/>
                <a:latin typeface="nafees"/>
              </a:rPr>
              <a:t>جنگ بدر کے قیدیوں کے تبادلے کے وقت بھی نادار قیدیوں سے، جو فدیہ کی ادائیگی سے قاصر تھے تاہم لکھنا پڑھنا جانتے تھے</a:t>
            </a:r>
          </a:p>
          <a:p>
            <a:pPr algn="r" rtl="1"/>
            <a:r>
              <a:rPr lang="ur-PK" b="1" i="0" dirty="0">
                <a:effectLst/>
                <a:latin typeface="Roboto"/>
              </a:rPr>
              <a:t>دینی </a:t>
            </a:r>
            <a:r>
              <a:rPr lang="ur-PK" b="1" i="0" dirty="0" err="1">
                <a:effectLst/>
                <a:latin typeface="Roboto"/>
              </a:rPr>
              <a:t>وعصری</a:t>
            </a:r>
            <a:r>
              <a:rPr lang="ur-PK" b="1" i="0" dirty="0">
                <a:effectLst/>
                <a:latin typeface="Roboto"/>
              </a:rPr>
              <a:t> علوم کی کوئی تفریق نہیں تھی</a:t>
            </a:r>
            <a:endParaRPr lang="ur-PK" sz="2800" b="1" i="0" dirty="0">
              <a:effectLst/>
              <a:latin typeface="nafees"/>
            </a:endParaRPr>
          </a:p>
          <a:p>
            <a:pPr marL="0" indent="0" algn="r" rtl="1">
              <a:buNone/>
            </a:pPr>
            <a:endParaRPr lang="ur-PK" sz="4000" b="1" dirty="0"/>
          </a:p>
        </p:txBody>
      </p:sp>
    </p:spTree>
    <p:extLst>
      <p:ext uri="{BB962C8B-B14F-4D97-AF65-F5344CB8AC3E}">
        <p14:creationId xmlns:p14="http://schemas.microsoft.com/office/powerpoint/2010/main" val="165065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01783A-4A7A-4DB1-BAC0-B72FD0686D8E}"/>
              </a:ext>
            </a:extLst>
          </p:cNvPr>
          <p:cNvSpPr>
            <a:spLocks noGrp="1"/>
          </p:cNvSpPr>
          <p:nvPr>
            <p:ph idx="1"/>
          </p:nvPr>
        </p:nvSpPr>
        <p:spPr>
          <a:xfrm>
            <a:off x="838200" y="1033670"/>
            <a:ext cx="10515600" cy="4969565"/>
          </a:xfrm>
        </p:spPr>
        <p:txBody>
          <a:bodyPr>
            <a:normAutofit lnSpcReduction="10000"/>
          </a:bodyPr>
          <a:lstStyle/>
          <a:p>
            <a:pPr algn="r" rtl="1"/>
            <a:r>
              <a:rPr lang="ur-PK" b="1" i="0" dirty="0">
                <a:solidFill>
                  <a:srgbClr val="515151"/>
                </a:solidFill>
                <a:effectLst/>
                <a:latin typeface="Roboto"/>
              </a:rPr>
              <a:t>ایک ہی درسگاہ میں </a:t>
            </a:r>
            <a:r>
              <a:rPr lang="ur-PK" b="1" i="0" dirty="0" err="1">
                <a:solidFill>
                  <a:srgbClr val="515151"/>
                </a:solidFill>
                <a:effectLst/>
                <a:latin typeface="Roboto"/>
              </a:rPr>
              <a:t>قرآن،حدیث</a:t>
            </a:r>
            <a:r>
              <a:rPr lang="ur-PK" b="1" i="0" dirty="0">
                <a:solidFill>
                  <a:srgbClr val="515151"/>
                </a:solidFill>
                <a:effectLst/>
                <a:latin typeface="Roboto"/>
              </a:rPr>
              <a:t> ، تفسیر، صرف </a:t>
            </a:r>
            <a:r>
              <a:rPr lang="ur-PK" b="1" i="0" dirty="0" err="1">
                <a:solidFill>
                  <a:srgbClr val="515151"/>
                </a:solidFill>
                <a:effectLst/>
                <a:latin typeface="Roboto"/>
              </a:rPr>
              <a:t>اوربلاغت</a:t>
            </a:r>
            <a:r>
              <a:rPr lang="ur-PK" b="1" i="0" dirty="0">
                <a:solidFill>
                  <a:srgbClr val="515151"/>
                </a:solidFill>
                <a:effectLst/>
                <a:latin typeface="Roboto"/>
              </a:rPr>
              <a:t> کی بھی تعلیم دی جاتی </a:t>
            </a:r>
            <a:r>
              <a:rPr lang="ur-PK" b="1" i="0" dirty="0" err="1">
                <a:solidFill>
                  <a:srgbClr val="515151"/>
                </a:solidFill>
                <a:effectLst/>
                <a:latin typeface="Roboto"/>
              </a:rPr>
              <a:t>تھی،اور</a:t>
            </a:r>
            <a:r>
              <a:rPr lang="ur-PK" b="1" i="0" dirty="0">
                <a:solidFill>
                  <a:srgbClr val="515151"/>
                </a:solidFill>
                <a:effectLst/>
                <a:latin typeface="Roboto"/>
              </a:rPr>
              <a:t> ریاضیات، ایڈمنسٹریشن ،جغرافیہ ،فلکیات کا بھی درس دیا </a:t>
            </a:r>
            <a:r>
              <a:rPr lang="ur-PK" b="1" i="0" dirty="0" err="1">
                <a:solidFill>
                  <a:srgbClr val="515151"/>
                </a:solidFill>
                <a:effectLst/>
                <a:latin typeface="Roboto"/>
              </a:rPr>
              <a:t>جاتاتھا</a:t>
            </a:r>
            <a:r>
              <a:rPr lang="ur-PK" b="1" i="0" dirty="0">
                <a:solidFill>
                  <a:srgbClr val="515151"/>
                </a:solidFill>
                <a:effectLst/>
                <a:latin typeface="Roboto"/>
              </a:rPr>
              <a:t> </a:t>
            </a:r>
          </a:p>
          <a:p>
            <a:pPr algn="r" rtl="1"/>
            <a:r>
              <a:rPr lang="ur-PK" b="1" i="0" dirty="0">
                <a:solidFill>
                  <a:srgbClr val="515151"/>
                </a:solidFill>
                <a:effectLst/>
                <a:latin typeface="Roboto"/>
              </a:rPr>
              <a:t>عالم اسلام کے زوال اور انگریزوں کے بڑھتے اثر </a:t>
            </a:r>
            <a:r>
              <a:rPr lang="ur-PK" b="1" i="0" dirty="0" err="1">
                <a:solidFill>
                  <a:srgbClr val="515151"/>
                </a:solidFill>
                <a:effectLst/>
                <a:latin typeface="Roboto"/>
              </a:rPr>
              <a:t>ورسوخ</a:t>
            </a:r>
            <a:r>
              <a:rPr lang="ur-PK" b="1" i="0" dirty="0">
                <a:solidFill>
                  <a:srgbClr val="515151"/>
                </a:solidFill>
                <a:effectLst/>
                <a:latin typeface="Roboto"/>
              </a:rPr>
              <a:t> نے دنیا بھر میں ایک نیا تعلیمی نظام </a:t>
            </a:r>
            <a:r>
              <a:rPr lang="ur-PK" b="1" i="0" dirty="0" err="1">
                <a:solidFill>
                  <a:srgbClr val="515151"/>
                </a:solidFill>
                <a:effectLst/>
                <a:latin typeface="Roboto"/>
              </a:rPr>
              <a:t>متعارف</a:t>
            </a:r>
            <a:r>
              <a:rPr lang="ur-PK" b="1" i="0" dirty="0">
                <a:solidFill>
                  <a:srgbClr val="515151"/>
                </a:solidFill>
                <a:effectLst/>
                <a:latin typeface="Roboto"/>
              </a:rPr>
              <a:t> کرایا</a:t>
            </a:r>
          </a:p>
          <a:p>
            <a:pPr algn="r" rtl="1"/>
            <a:r>
              <a:rPr lang="ur-PK" b="1" i="0" dirty="0">
                <a:solidFill>
                  <a:srgbClr val="515151"/>
                </a:solidFill>
                <a:effectLst/>
                <a:latin typeface="Roboto"/>
              </a:rPr>
              <a:t>جو سابقہ نصاب سے مکمل مختلف تھا، اس میں </a:t>
            </a:r>
            <a:r>
              <a:rPr lang="ur-PK" b="1" i="0" dirty="0" err="1">
                <a:solidFill>
                  <a:srgbClr val="515151"/>
                </a:solidFill>
                <a:effectLst/>
                <a:latin typeface="Roboto"/>
              </a:rPr>
              <a:t>اسلامیا</a:t>
            </a:r>
            <a:r>
              <a:rPr lang="ur-PK" b="1" i="0" dirty="0">
                <a:solidFill>
                  <a:srgbClr val="515151"/>
                </a:solidFill>
                <a:effectLst/>
                <a:latin typeface="Roboto"/>
              </a:rPr>
              <a:t> ت ختم </a:t>
            </a:r>
            <a:r>
              <a:rPr lang="ur-PK" b="1" i="0" dirty="0" err="1">
                <a:solidFill>
                  <a:srgbClr val="515151"/>
                </a:solidFill>
                <a:effectLst/>
                <a:latin typeface="Roboto"/>
              </a:rPr>
              <a:t>کردیا</a:t>
            </a:r>
            <a:r>
              <a:rPr lang="ur-PK" b="1" i="0" dirty="0">
                <a:solidFill>
                  <a:srgbClr val="515151"/>
                </a:solidFill>
                <a:effectLst/>
                <a:latin typeface="Roboto"/>
              </a:rPr>
              <a:t> گیا</a:t>
            </a:r>
          </a:p>
          <a:p>
            <a:pPr algn="r" rtl="1"/>
            <a:r>
              <a:rPr lang="ur-PK" b="1" i="0" dirty="0">
                <a:solidFill>
                  <a:srgbClr val="515151"/>
                </a:solidFill>
                <a:effectLst/>
                <a:latin typeface="Roboto"/>
              </a:rPr>
              <a:t> مسلمانوں نے شعور سے کام لیا ،اپنے تعلیمی نظام کو اسلامیات سے جوڑنے کی فکر کی</a:t>
            </a:r>
          </a:p>
          <a:p>
            <a:pPr algn="r" rtl="1"/>
            <a:r>
              <a:rPr lang="ur-PK" b="1" i="0" dirty="0">
                <a:solidFill>
                  <a:srgbClr val="515151"/>
                </a:solidFill>
                <a:effectLst/>
                <a:latin typeface="Roboto"/>
              </a:rPr>
              <a:t>اپنے تعلیمی نظام کو اسلامیات سے جوڑنے کی فکر کی</a:t>
            </a:r>
          </a:p>
          <a:p>
            <a:pPr algn="r" rtl="1"/>
            <a:r>
              <a:rPr lang="ur-PK" b="1" i="0" dirty="0">
                <a:solidFill>
                  <a:srgbClr val="515151"/>
                </a:solidFill>
                <a:effectLst/>
                <a:latin typeface="Roboto"/>
              </a:rPr>
              <a:t> اس طرح ماضی کے طرز پر اسکول کے قیام کا سلسلہ شروع </a:t>
            </a:r>
            <a:r>
              <a:rPr lang="ur-PK" b="1" i="0" dirty="0" err="1">
                <a:solidFill>
                  <a:srgbClr val="515151"/>
                </a:solidFill>
                <a:effectLst/>
                <a:latin typeface="Roboto"/>
              </a:rPr>
              <a:t>ہوگیا</a:t>
            </a:r>
            <a:r>
              <a:rPr lang="ur-PK" b="1" i="0" dirty="0">
                <a:solidFill>
                  <a:srgbClr val="515151"/>
                </a:solidFill>
                <a:effectLst/>
                <a:latin typeface="Roboto"/>
              </a:rPr>
              <a:t> ہے</a:t>
            </a:r>
          </a:p>
          <a:p>
            <a:pPr algn="r" rtl="1"/>
            <a:r>
              <a:rPr lang="ur-PK" b="1" i="0" dirty="0">
                <a:solidFill>
                  <a:srgbClr val="515151"/>
                </a:solidFill>
                <a:effectLst/>
                <a:latin typeface="Roboto"/>
              </a:rPr>
              <a:t>یہاں </a:t>
            </a:r>
            <a:r>
              <a:rPr lang="ur-PK" b="1" i="0" dirty="0" err="1">
                <a:solidFill>
                  <a:srgbClr val="515151"/>
                </a:solidFill>
                <a:effectLst/>
                <a:latin typeface="Roboto"/>
              </a:rPr>
              <a:t>سیکولر</a:t>
            </a:r>
            <a:r>
              <a:rPr lang="ur-PK" b="1" i="0" dirty="0">
                <a:solidFill>
                  <a:srgbClr val="515151"/>
                </a:solidFill>
                <a:effectLst/>
                <a:latin typeface="Roboto"/>
              </a:rPr>
              <a:t> حکومت ہے اس لئے سرکاری اسکولوں میں تو اس طرح کا نصاب ممکن نہیں ہے</a:t>
            </a:r>
          </a:p>
          <a:p>
            <a:pPr algn="r" rtl="1"/>
            <a:endParaRPr lang="ur-PK" b="1" i="0" dirty="0">
              <a:solidFill>
                <a:srgbClr val="515151"/>
              </a:solidFill>
              <a:effectLst/>
              <a:latin typeface="Roboto"/>
            </a:endParaRPr>
          </a:p>
          <a:p>
            <a:pPr algn="r" rtl="1"/>
            <a:endParaRPr lang="ur-PK" b="1" i="0" dirty="0">
              <a:solidFill>
                <a:srgbClr val="515151"/>
              </a:solidFill>
              <a:effectLst/>
              <a:latin typeface="Roboto"/>
            </a:endParaRPr>
          </a:p>
          <a:p>
            <a:pPr algn="r" rtl="1"/>
            <a:endParaRPr lang="ur-PK" b="1" dirty="0"/>
          </a:p>
        </p:txBody>
      </p:sp>
    </p:spTree>
    <p:extLst>
      <p:ext uri="{BB962C8B-B14F-4D97-AF65-F5344CB8AC3E}">
        <p14:creationId xmlns:p14="http://schemas.microsoft.com/office/powerpoint/2010/main" val="3859975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3CDD3-DD5A-4305-A920-C5B86785BCD1}"/>
              </a:ext>
            </a:extLst>
          </p:cNvPr>
          <p:cNvSpPr>
            <a:spLocks noGrp="1"/>
          </p:cNvSpPr>
          <p:nvPr>
            <p:ph idx="1"/>
          </p:nvPr>
        </p:nvSpPr>
        <p:spPr>
          <a:xfrm>
            <a:off x="838200" y="1245704"/>
            <a:ext cx="10515600" cy="4931259"/>
          </a:xfrm>
        </p:spPr>
        <p:txBody>
          <a:bodyPr>
            <a:normAutofit lnSpcReduction="10000"/>
          </a:bodyPr>
          <a:lstStyle/>
          <a:p>
            <a:pPr marL="0" indent="0" algn="ctr" rtl="1">
              <a:buNone/>
            </a:pPr>
            <a:r>
              <a:rPr lang="ur-PK" b="1" dirty="0"/>
              <a:t>پاکستان میں اسلامیات کی</a:t>
            </a:r>
            <a:r>
              <a:rPr lang="ur-PK" b="1" dirty="0">
                <a:latin typeface="Calibri" panose="020F0502020204030204" pitchFamily="34" charset="0"/>
              </a:rPr>
              <a:t> </a:t>
            </a:r>
            <a:r>
              <a:rPr lang="ur-PK" b="1" dirty="0" err="1">
                <a:latin typeface="Calibri" panose="020F0502020204030204" pitchFamily="34" charset="0"/>
              </a:rPr>
              <a:t>کی</a:t>
            </a:r>
            <a:r>
              <a:rPr lang="ur-PK" b="1" dirty="0">
                <a:latin typeface="Calibri" panose="020F0502020204030204" pitchFamily="34" charset="0"/>
                <a:ea typeface="Calibri" panose="020F0502020204030204" pitchFamily="34" charset="0"/>
              </a:rPr>
              <a:t> ضرورت و</a:t>
            </a:r>
            <a:r>
              <a:rPr lang="ur-PK" b="1" dirty="0">
                <a:latin typeface="Calibri" panose="020F0502020204030204" pitchFamily="34" charset="0"/>
              </a:rPr>
              <a:t> </a:t>
            </a:r>
            <a:r>
              <a:rPr lang="ur-PK" b="1" dirty="0">
                <a:latin typeface="Calibri" panose="020F0502020204030204" pitchFamily="34" charset="0"/>
                <a:ea typeface="Calibri" panose="020F0502020204030204" pitchFamily="34" charset="0"/>
              </a:rPr>
              <a:t>اہمیت</a:t>
            </a:r>
          </a:p>
          <a:p>
            <a:pPr algn="ctr" rtl="1"/>
            <a:r>
              <a:rPr lang="ur-PK" b="0" i="0" dirty="0">
                <a:solidFill>
                  <a:srgbClr val="0B0B0C"/>
                </a:solidFill>
                <a:effectLst/>
                <a:latin typeface="jameel noori nastaleeq"/>
              </a:rPr>
              <a:t>کسی قوم کی تبدیلی میں دو عناصر بنیادی اہمیت رکھتے ہیں</a:t>
            </a:r>
          </a:p>
          <a:p>
            <a:pPr algn="r" rtl="1"/>
            <a:r>
              <a:rPr lang="ur-PK" b="0" i="0" dirty="0">
                <a:solidFill>
                  <a:srgbClr val="0B0B0C"/>
                </a:solidFill>
                <a:effectLst/>
                <a:latin typeface="jameel noori nastaleeq"/>
              </a:rPr>
              <a:t>ایک وہ تعلیم ہے </a:t>
            </a:r>
            <a:r>
              <a:rPr lang="ur-PK" b="0" i="0" dirty="0" err="1">
                <a:solidFill>
                  <a:srgbClr val="0B0B0C"/>
                </a:solidFill>
                <a:effectLst/>
                <a:latin typeface="jameel noori nastaleeq"/>
              </a:rPr>
              <a:t>جوانسان</a:t>
            </a:r>
            <a:r>
              <a:rPr lang="ur-PK" b="0" i="0" dirty="0">
                <a:solidFill>
                  <a:srgbClr val="0B0B0C"/>
                </a:solidFill>
                <a:effectLst/>
                <a:latin typeface="jameel noori nastaleeq"/>
              </a:rPr>
              <a:t> </a:t>
            </a:r>
            <a:r>
              <a:rPr lang="ur-PK" b="0" i="0" dirty="0" err="1">
                <a:solidFill>
                  <a:srgbClr val="0B0B0C"/>
                </a:solidFill>
                <a:effectLst/>
                <a:latin typeface="jameel noori nastaleeq"/>
              </a:rPr>
              <a:t>درسگاہوں</a:t>
            </a:r>
            <a:r>
              <a:rPr lang="ur-PK" b="0" i="0" dirty="0">
                <a:solidFill>
                  <a:srgbClr val="0B0B0C"/>
                </a:solidFill>
                <a:effectLst/>
                <a:latin typeface="jameel noori nastaleeq"/>
              </a:rPr>
              <a:t> میں حاصل کرتا ہے</a:t>
            </a:r>
          </a:p>
          <a:p>
            <a:pPr algn="r" rtl="1"/>
            <a:r>
              <a:rPr lang="ur-PK" b="0" i="0" dirty="0">
                <a:solidFill>
                  <a:srgbClr val="0B0B0C"/>
                </a:solidFill>
                <a:effectLst/>
                <a:latin typeface="jameel noori nastaleeq"/>
              </a:rPr>
              <a:t> دوسری وہ تعلیم جس سے ابلاغ اور </a:t>
            </a:r>
            <a:r>
              <a:rPr lang="ur-PK" b="0" i="0" dirty="0" err="1">
                <a:solidFill>
                  <a:srgbClr val="0B0B0C"/>
                </a:solidFill>
                <a:effectLst/>
                <a:latin typeface="jameel noori nastaleeq"/>
              </a:rPr>
              <a:t>میڈیا</a:t>
            </a:r>
            <a:endParaRPr lang="ur-PK" b="0" i="0" dirty="0">
              <a:solidFill>
                <a:srgbClr val="0B0B0C"/>
              </a:solidFill>
              <a:effectLst/>
              <a:latin typeface="jameel noori nastaleeq"/>
            </a:endParaRPr>
          </a:p>
          <a:p>
            <a:pPr algn="r" rtl="1"/>
            <a:r>
              <a:rPr lang="ur-PK" b="0" i="0" dirty="0">
                <a:solidFill>
                  <a:srgbClr val="0B0B0C"/>
                </a:solidFill>
                <a:effectLst/>
                <a:latin typeface="jameel noori nastaleeq"/>
              </a:rPr>
              <a:t>'اسلامیات پہلی سے بارہویں جماعت تک پڑھائی </a:t>
            </a:r>
            <a:r>
              <a:rPr lang="ur-PK" b="0" i="0" dirty="0" err="1">
                <a:solidFill>
                  <a:srgbClr val="0B0B0C"/>
                </a:solidFill>
                <a:effectLst/>
                <a:latin typeface="jameel noori nastaleeq"/>
              </a:rPr>
              <a:t>جائے</a:t>
            </a:r>
            <a:r>
              <a:rPr lang="ur-PK" b="0" i="0" dirty="0">
                <a:solidFill>
                  <a:srgbClr val="0B0B0C"/>
                </a:solidFill>
                <a:effectLst/>
                <a:latin typeface="jameel noori nastaleeq"/>
              </a:rPr>
              <a:t> گی۔</a:t>
            </a:r>
          </a:p>
          <a:p>
            <a:pPr algn="r" rtl="1"/>
            <a:endParaRPr lang="ur-PK" b="0" i="0" dirty="0">
              <a:solidFill>
                <a:srgbClr val="0B0B0C"/>
              </a:solidFill>
              <a:effectLst/>
              <a:latin typeface="jameel noori nastaleeq"/>
            </a:endParaRPr>
          </a:p>
          <a:p>
            <a:pPr algn="r" rtl="1"/>
            <a:endParaRPr lang="ur-PK" b="0" i="0" dirty="0">
              <a:solidFill>
                <a:srgbClr val="0B0B0C"/>
              </a:solidFill>
              <a:effectLst/>
              <a:latin typeface="jameel noori nastaleeq"/>
            </a:endParaRPr>
          </a:p>
          <a:p>
            <a:pPr algn="ctr" rtl="1"/>
            <a:endParaRPr lang="ur-PK" b="1" dirty="0">
              <a:latin typeface="Calibri" panose="020F0502020204030204" pitchFamily="34" charset="0"/>
              <a:ea typeface="Calibri" panose="020F0502020204030204" pitchFamily="34" charset="0"/>
            </a:endParaRPr>
          </a:p>
          <a:p>
            <a:pPr algn="r" rtl="1"/>
            <a:endParaRPr lang="ur-PK" b="1" dirty="0">
              <a:latin typeface="Calibri" panose="020F0502020204030204" pitchFamily="34" charset="0"/>
              <a:ea typeface="Calibri" panose="020F0502020204030204" pitchFamily="34" charset="0"/>
            </a:endParaRPr>
          </a:p>
          <a:p>
            <a:pPr marL="0" indent="0" algn="ctr">
              <a:buNone/>
            </a:pPr>
            <a:r>
              <a:rPr lang="ur-PK" b="1" dirty="0">
                <a:latin typeface="Calibri" panose="020F0502020204030204" pitchFamily="34" charset="0"/>
                <a:ea typeface="Calibri" panose="020F0502020204030204" pitchFamily="34" charset="0"/>
              </a:rPr>
              <a:t> </a:t>
            </a:r>
            <a:endParaRPr lang="ur-PK" b="1" dirty="0"/>
          </a:p>
        </p:txBody>
      </p:sp>
    </p:spTree>
    <p:extLst>
      <p:ext uri="{BB962C8B-B14F-4D97-AF65-F5344CB8AC3E}">
        <p14:creationId xmlns:p14="http://schemas.microsoft.com/office/powerpoint/2010/main" val="270253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AAC81-E1E7-4083-8815-AB36C9492A6A}"/>
              </a:ext>
            </a:extLst>
          </p:cNvPr>
          <p:cNvSpPr>
            <a:spLocks noGrp="1"/>
          </p:cNvSpPr>
          <p:nvPr>
            <p:ph idx="1"/>
          </p:nvPr>
        </p:nvSpPr>
        <p:spPr>
          <a:xfrm>
            <a:off x="1103244" y="834888"/>
            <a:ext cx="10515600" cy="4240696"/>
          </a:xfrm>
        </p:spPr>
        <p:txBody>
          <a:bodyPr/>
          <a:lstStyle/>
          <a:p>
            <a:pPr algn="r" rtl="1"/>
            <a:r>
              <a:rPr lang="ur-PK" b="1" i="0" dirty="0">
                <a:solidFill>
                  <a:srgbClr val="0B0B0C"/>
                </a:solidFill>
                <a:effectLst/>
                <a:latin typeface="jameel noori nastaleeq"/>
              </a:rPr>
              <a:t>دوسری طرف اسلام بچے پر سب سے پہلا حق اللہ </a:t>
            </a:r>
            <a:r>
              <a:rPr lang="ur-PK" b="1" i="0" dirty="0" err="1">
                <a:solidFill>
                  <a:srgbClr val="0B0B0C"/>
                </a:solidFill>
                <a:effectLst/>
                <a:latin typeface="jameel noori nastaleeq"/>
              </a:rPr>
              <a:t>تعالیٰ</a:t>
            </a:r>
            <a:r>
              <a:rPr lang="ur-PK" b="1" i="0" dirty="0">
                <a:solidFill>
                  <a:srgbClr val="0B0B0C"/>
                </a:solidFill>
                <a:effectLst/>
                <a:latin typeface="jameel noori nastaleeq"/>
              </a:rPr>
              <a:t> کا قرار دیتا ہے</a:t>
            </a:r>
          </a:p>
          <a:p>
            <a:pPr algn="r" rtl="1"/>
            <a:r>
              <a:rPr lang="ur-PK" b="1" i="0" dirty="0">
                <a:solidFill>
                  <a:srgbClr val="0B0B0C"/>
                </a:solidFill>
                <a:effectLst/>
                <a:latin typeface="jameel noori nastaleeq"/>
              </a:rPr>
              <a:t> کیونکہ وہ اللہ ہی انسان </a:t>
            </a:r>
            <a:r>
              <a:rPr lang="ur-PK" b="1" i="0" dirty="0" err="1">
                <a:solidFill>
                  <a:srgbClr val="0B0B0C"/>
                </a:solidFill>
                <a:effectLst/>
                <a:latin typeface="jameel noori nastaleeq"/>
              </a:rPr>
              <a:t>کاخالق</a:t>
            </a:r>
            <a:r>
              <a:rPr lang="ur-PK" b="1" i="0" dirty="0">
                <a:solidFill>
                  <a:srgbClr val="0B0B0C"/>
                </a:solidFill>
                <a:effectLst/>
                <a:latin typeface="jameel noori nastaleeq"/>
              </a:rPr>
              <a:t> </a:t>
            </a:r>
            <a:r>
              <a:rPr lang="ur-PK" b="1" i="0" dirty="0" err="1">
                <a:solidFill>
                  <a:srgbClr val="0B0B0C"/>
                </a:solidFill>
                <a:effectLst/>
                <a:latin typeface="jameel noori nastaleeq"/>
              </a:rPr>
              <a:t>ومالک</a:t>
            </a:r>
            <a:r>
              <a:rPr lang="ur-PK" b="1" i="0" dirty="0">
                <a:solidFill>
                  <a:srgbClr val="0B0B0C"/>
                </a:solidFill>
                <a:effectLst/>
                <a:latin typeface="jameel noori nastaleeq"/>
              </a:rPr>
              <a:t> ہے</a:t>
            </a:r>
          </a:p>
          <a:p>
            <a:pPr algn="r" rtl="1"/>
            <a:r>
              <a:rPr lang="ur-PK" b="1" i="0" dirty="0">
                <a:solidFill>
                  <a:srgbClr val="0B0B0C"/>
                </a:solidFill>
                <a:effectLst/>
                <a:latin typeface="jameel noori nastaleeq"/>
              </a:rPr>
              <a:t> انسان کی تمام صلاحیتیں اسی کی عطا کردہ ہیں</a:t>
            </a:r>
          </a:p>
          <a:p>
            <a:pPr algn="r" rtl="1"/>
            <a:r>
              <a:rPr lang="ur-PK" b="1" i="0" dirty="0">
                <a:solidFill>
                  <a:srgbClr val="0B0B0C"/>
                </a:solidFill>
                <a:effectLst/>
                <a:latin typeface="jameel noori nastaleeq"/>
              </a:rPr>
              <a:t> اس نے دنیا میں انسان کو اپنی عبادت اور خیر </a:t>
            </a:r>
            <a:r>
              <a:rPr lang="ur-PK" b="1" i="0" dirty="0" err="1">
                <a:solidFill>
                  <a:srgbClr val="0B0B0C"/>
                </a:solidFill>
                <a:effectLst/>
                <a:latin typeface="jameel noori nastaleeq"/>
              </a:rPr>
              <a:t>وشر</a:t>
            </a:r>
            <a:r>
              <a:rPr lang="ur-PK" b="1" i="0" dirty="0">
                <a:solidFill>
                  <a:srgbClr val="0B0B0C"/>
                </a:solidFill>
                <a:effectLst/>
                <a:latin typeface="jameel noori nastaleeq"/>
              </a:rPr>
              <a:t> کے ایک امتحان سے گزرنے کے لئے پیدا کیا </a:t>
            </a:r>
          </a:p>
          <a:p>
            <a:pPr algn="r" rtl="1"/>
            <a:r>
              <a:rPr lang="ur-PK" b="1" i="0" dirty="0">
                <a:solidFill>
                  <a:srgbClr val="0B0B0C"/>
                </a:solidFill>
                <a:effectLst/>
                <a:latin typeface="jameel noori nastaleeq"/>
              </a:rPr>
              <a:t>جو اسے اللہ کی ہدایات کے مطابق زندگی گزارنا </a:t>
            </a:r>
            <a:r>
              <a:rPr lang="ur-PK" b="1" i="0" dirty="0" err="1">
                <a:solidFill>
                  <a:srgbClr val="0B0B0C"/>
                </a:solidFill>
                <a:effectLst/>
                <a:latin typeface="jameel noori nastaleeq"/>
              </a:rPr>
              <a:t>سکھائے</a:t>
            </a:r>
            <a:r>
              <a:rPr lang="ur-PK" b="1" i="0" dirty="0">
                <a:solidFill>
                  <a:srgbClr val="0B0B0C"/>
                </a:solidFill>
                <a:effectLst/>
                <a:latin typeface="jameel noori nastaleeq"/>
              </a:rPr>
              <a:t>۔</a:t>
            </a:r>
          </a:p>
          <a:p>
            <a:pPr marL="0" indent="0" algn="r" rtl="1">
              <a:buNone/>
            </a:pPr>
            <a:endParaRPr lang="ur-PK" dirty="0"/>
          </a:p>
        </p:txBody>
      </p:sp>
    </p:spTree>
    <p:extLst>
      <p:ext uri="{BB962C8B-B14F-4D97-AF65-F5344CB8AC3E}">
        <p14:creationId xmlns:p14="http://schemas.microsoft.com/office/powerpoint/2010/main" val="203678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6928DF-D702-4404-A458-0AD172999FAA}"/>
              </a:ext>
            </a:extLst>
          </p:cNvPr>
          <p:cNvSpPr>
            <a:spLocks noGrp="1"/>
          </p:cNvSpPr>
          <p:nvPr>
            <p:ph idx="1"/>
          </p:nvPr>
        </p:nvSpPr>
        <p:spPr>
          <a:xfrm>
            <a:off x="838200" y="1099930"/>
            <a:ext cx="10515600" cy="5077033"/>
          </a:xfrm>
        </p:spPr>
        <p:txBody>
          <a:bodyPr/>
          <a:lstStyle/>
          <a:p>
            <a:pPr marL="0" indent="0" algn="r" rtl="1">
              <a:buNone/>
            </a:pPr>
            <a:r>
              <a:rPr lang="ur-PK" b="1" i="0" dirty="0">
                <a:solidFill>
                  <a:srgbClr val="002061"/>
                </a:solidFill>
                <a:effectLst/>
                <a:latin typeface="jameel noori nastaleeq"/>
              </a:rPr>
              <a:t>بچپن میں مذہبی تعلیم ' شریعت </a:t>
            </a:r>
            <a:r>
              <a:rPr lang="ur-PK" b="1" i="0" dirty="0" err="1">
                <a:solidFill>
                  <a:srgbClr val="002061"/>
                </a:solidFill>
                <a:effectLst/>
                <a:latin typeface="jameel noori nastaleeq"/>
              </a:rPr>
              <a:t>ِاسلامیہ</a:t>
            </a:r>
            <a:r>
              <a:rPr lang="ur-PK" b="1" i="0" dirty="0">
                <a:solidFill>
                  <a:srgbClr val="002061"/>
                </a:solidFill>
                <a:effectLst/>
                <a:latin typeface="jameel noori nastaleeq"/>
              </a:rPr>
              <a:t> کی نظر میں</a:t>
            </a:r>
          </a:p>
          <a:p>
            <a:pPr algn="r" rtl="1"/>
            <a:r>
              <a:rPr lang="ur-PK" b="1" i="0" dirty="0" err="1">
                <a:effectLst/>
                <a:latin typeface="jameel noori nastaleeq"/>
              </a:rPr>
              <a:t>للہ</a:t>
            </a:r>
            <a:r>
              <a:rPr lang="ur-PK" b="1" i="0" dirty="0">
                <a:effectLst/>
                <a:latin typeface="jameel noori nastaleeq"/>
              </a:rPr>
              <a:t> </a:t>
            </a:r>
            <a:r>
              <a:rPr lang="ur-PK" b="1" i="0" dirty="0" err="1">
                <a:effectLst/>
                <a:latin typeface="jameel noori nastaleeq"/>
              </a:rPr>
              <a:t>تعالیٰ</a:t>
            </a:r>
            <a:r>
              <a:rPr lang="ur-PK" b="1" i="0" dirty="0">
                <a:effectLst/>
                <a:latin typeface="jameel noori nastaleeq"/>
              </a:rPr>
              <a:t> نے ہر مسلمان پر اس قدر دینی علم سیکھنا ضروری قرار دیا ہے جس حد تک اسے اپنی زندگی میں واسطہ پیش </a:t>
            </a:r>
            <a:r>
              <a:rPr lang="ur-PK" b="1" i="0" dirty="0" err="1">
                <a:effectLst/>
                <a:latin typeface="jameel noori nastaleeq"/>
              </a:rPr>
              <a:t>آئے</a:t>
            </a:r>
            <a:r>
              <a:rPr lang="ur-PK" b="1" i="0" dirty="0">
                <a:effectLst/>
                <a:latin typeface="jameel noori nastaleeq"/>
              </a:rPr>
              <a:t> تاکہ ان مسائل میں وہ شرع کی </a:t>
            </a:r>
            <a:r>
              <a:rPr lang="ur-PK" b="1" i="0" dirty="0" err="1">
                <a:effectLst/>
                <a:latin typeface="jameel noori nastaleeq"/>
              </a:rPr>
              <a:t>رعایت</a:t>
            </a:r>
            <a:r>
              <a:rPr lang="ur-PK" b="1" i="0" dirty="0">
                <a:effectLst/>
                <a:latin typeface="jameel noori nastaleeq"/>
              </a:rPr>
              <a:t> رکھ سکے اور اس کے لئے دینی احکام بجا لانا ممکن </a:t>
            </a:r>
            <a:r>
              <a:rPr lang="ur-PK" b="1" i="0" dirty="0" err="1">
                <a:effectLst/>
                <a:latin typeface="jameel noori nastaleeq"/>
              </a:rPr>
              <a:t>ہوسکے</a:t>
            </a:r>
            <a:r>
              <a:rPr lang="ur-PK" b="1" i="0" dirty="0">
                <a:effectLst/>
                <a:latin typeface="jameel noori nastaleeq"/>
              </a:rPr>
              <a:t>۔ </a:t>
            </a:r>
          </a:p>
          <a:p>
            <a:pPr algn="r" rtl="1"/>
            <a:r>
              <a:rPr lang="ur-PK" b="1" i="0" dirty="0">
                <a:effectLst/>
                <a:latin typeface="jameel noori nastaleeq"/>
              </a:rPr>
              <a:t>س دینی تربیت کا آغاز بچے کی ولادت سے ہی </a:t>
            </a:r>
            <a:r>
              <a:rPr lang="ur-PK" b="1" i="0" dirty="0" err="1">
                <a:effectLst/>
                <a:latin typeface="jameel noori nastaleeq"/>
              </a:rPr>
              <a:t>ہوجاتا</a:t>
            </a:r>
            <a:r>
              <a:rPr lang="ur-PK" b="1" i="0" dirty="0">
                <a:effectLst/>
                <a:latin typeface="jameel noori nastaleeq"/>
              </a:rPr>
              <a:t> ہے، جب پیدائش کے بعد اس کے کان میں اذان دی جاتی ہے، حدیث </a:t>
            </a:r>
            <a:r>
              <a:rPr lang="ur-PK" b="1" i="0" dirty="0" err="1">
                <a:effectLst/>
                <a:latin typeface="jameel noori nastaleeq"/>
              </a:rPr>
              <a:t>ِنبوی</a:t>
            </a:r>
            <a:r>
              <a:rPr lang="ur-PK" b="1" i="0" dirty="0">
                <a:effectLst/>
                <a:latin typeface="jameel noori nastaleeq"/>
              </a:rPr>
              <a:t> ہے کہ</a:t>
            </a:r>
          </a:p>
          <a:p>
            <a:pPr algn="r" rtl="1"/>
            <a:r>
              <a:rPr lang="ur-PK" b="1" i="0" dirty="0">
                <a:effectLst/>
                <a:latin typeface="jameel noori nastaleeq"/>
              </a:rPr>
              <a:t>نبی کریم </a:t>
            </a:r>
            <a:r>
              <a:rPr lang="ur-PK" b="1" i="0" dirty="0" err="1">
                <a:effectLst/>
                <a:latin typeface="jameel noori nastaleeq"/>
              </a:rPr>
              <a:t>صلی</a:t>
            </a:r>
            <a:r>
              <a:rPr lang="ur-PK" b="1" i="0" dirty="0">
                <a:effectLst/>
                <a:latin typeface="jameel noori nastaleeq"/>
              </a:rPr>
              <a:t> اللہ </a:t>
            </a:r>
            <a:r>
              <a:rPr lang="ur-PK" b="1" i="0" dirty="0" err="1">
                <a:effectLst/>
                <a:latin typeface="jameel noori nastaleeq"/>
              </a:rPr>
              <a:t>علیہ</a:t>
            </a:r>
            <a:r>
              <a:rPr lang="ur-PK" b="1" i="0" dirty="0">
                <a:effectLst/>
                <a:latin typeface="jameel noori nastaleeq"/>
              </a:rPr>
              <a:t> </a:t>
            </a:r>
            <a:r>
              <a:rPr lang="ur-PK" b="1" i="0" dirty="0" err="1">
                <a:effectLst/>
                <a:latin typeface="jameel noori nastaleeq"/>
              </a:rPr>
              <a:t>وسلم</a:t>
            </a:r>
            <a:r>
              <a:rPr lang="ur-PK" b="1" i="0" dirty="0">
                <a:effectLst/>
                <a:latin typeface="jameel noori nastaleeq"/>
              </a:rPr>
              <a:t> کا معمول یہ تھا کہ جب بنو ہاشم کا کوئی بچہ بولنے کے قابل </a:t>
            </a:r>
            <a:r>
              <a:rPr lang="ur-PK" b="1" i="0" dirty="0" err="1">
                <a:effectLst/>
                <a:latin typeface="jameel noori nastaleeq"/>
              </a:rPr>
              <a:t>ہوجاتا</a:t>
            </a:r>
            <a:r>
              <a:rPr lang="ur-PK" b="1" i="0" dirty="0">
                <a:effectLst/>
                <a:latin typeface="jameel noori nastaleeq"/>
              </a:rPr>
              <a:t> تو آپ ؐ اس کو یہ آیت سات بار سکھایا کرتے</a:t>
            </a:r>
          </a:p>
          <a:p>
            <a:pPr algn="r" rtl="1"/>
            <a:r>
              <a:rPr lang="ur-PK" b="1" i="0" dirty="0">
                <a:effectLst/>
                <a:latin typeface="jameel noori nastaleeq"/>
              </a:rPr>
              <a:t>اپنے بچوں کو سات برس کی عمر میں نماز کا حکم دو، دس برس کے ہو جائیں تو (نماز کے لئے) مارنے سے بھی گریز نہ کرو اور (اس عمر میں) ان کے بستر علیحدہ </a:t>
            </a:r>
            <a:r>
              <a:rPr lang="ur-PK" b="1" i="0" dirty="0" err="1">
                <a:effectLst/>
                <a:latin typeface="jameel noori nastaleeq"/>
              </a:rPr>
              <a:t>کردو</a:t>
            </a:r>
            <a:endParaRPr lang="ur-PK" b="1" dirty="0"/>
          </a:p>
        </p:txBody>
      </p:sp>
    </p:spTree>
    <p:extLst>
      <p:ext uri="{BB962C8B-B14F-4D97-AF65-F5344CB8AC3E}">
        <p14:creationId xmlns:p14="http://schemas.microsoft.com/office/powerpoint/2010/main" val="238696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C29C7C-5131-4956-B42C-582740B8590E}"/>
              </a:ext>
            </a:extLst>
          </p:cNvPr>
          <p:cNvSpPr>
            <a:spLocks noGrp="1"/>
          </p:cNvSpPr>
          <p:nvPr>
            <p:ph idx="1"/>
          </p:nvPr>
        </p:nvSpPr>
        <p:spPr>
          <a:xfrm>
            <a:off x="838200" y="1073426"/>
            <a:ext cx="10515600" cy="5035825"/>
          </a:xfrm>
        </p:spPr>
        <p:txBody>
          <a:bodyPr/>
          <a:lstStyle/>
          <a:p>
            <a:pPr algn="r" rtl="1"/>
            <a:r>
              <a:rPr lang="ur-PK" b="1" i="0" dirty="0">
                <a:solidFill>
                  <a:srgbClr val="0B0B0C"/>
                </a:solidFill>
                <a:effectLst/>
                <a:latin typeface="jameel noori nastaleeq"/>
              </a:rPr>
              <a:t>بچوں کی تربیت کے بارے میں نبی </a:t>
            </a:r>
            <a:r>
              <a:rPr lang="ur-PK" b="1" i="0" dirty="0" err="1">
                <a:solidFill>
                  <a:srgbClr val="0B0B0C"/>
                </a:solidFill>
                <a:effectLst/>
                <a:latin typeface="jameel noori nastaleeq"/>
              </a:rPr>
              <a:t>صلی</a:t>
            </a:r>
            <a:r>
              <a:rPr lang="ur-PK" b="1" i="0" dirty="0">
                <a:solidFill>
                  <a:srgbClr val="0B0B0C"/>
                </a:solidFill>
                <a:effectLst/>
                <a:latin typeface="jameel noori nastaleeq"/>
              </a:rPr>
              <a:t> اللہ </a:t>
            </a:r>
            <a:r>
              <a:rPr lang="ur-PK" b="1" i="0" dirty="0" err="1">
                <a:solidFill>
                  <a:srgbClr val="0B0B0C"/>
                </a:solidFill>
                <a:effectLst/>
                <a:latin typeface="jameel noori nastaleeq"/>
              </a:rPr>
              <a:t>علیہ</a:t>
            </a:r>
            <a:r>
              <a:rPr lang="ur-PK" b="1" i="0" dirty="0">
                <a:solidFill>
                  <a:srgbClr val="0B0B0C"/>
                </a:solidFill>
                <a:effectLst/>
                <a:latin typeface="jameel noori nastaleeq"/>
              </a:rPr>
              <a:t> </a:t>
            </a:r>
            <a:r>
              <a:rPr lang="ur-PK" b="1" i="0" dirty="0" err="1">
                <a:solidFill>
                  <a:srgbClr val="0B0B0C"/>
                </a:solidFill>
                <a:effectLst/>
                <a:latin typeface="jameel noori nastaleeq"/>
              </a:rPr>
              <a:t>وسلم</a:t>
            </a:r>
            <a:r>
              <a:rPr lang="ur-PK" b="1" i="0" dirty="0">
                <a:solidFill>
                  <a:srgbClr val="0B0B0C"/>
                </a:solidFill>
                <a:effectLst/>
                <a:latin typeface="jameel noori nastaleeq"/>
              </a:rPr>
              <a:t> کی رہنمائی اس واقعہ سے بھی حاصل ہوتی ہے جس میں ہے کہ ایک ماں نے اپنے بچے کو کھجور کا جھوٹا لالچ دے کر قریب بلایا، تو آپ نے پوچھا: کیا تم اسے کھجور دینے کا ارادہ رکھتی ہو؟ اس نے نفی میں جواب دیا تو آپ نے فرمایا کہ ''ایسا نہ کرو، اس سے تمہارے </a:t>
            </a:r>
            <a:r>
              <a:rPr lang="ur-PK" b="1" i="0" dirty="0" err="1">
                <a:solidFill>
                  <a:srgbClr val="0B0B0C"/>
                </a:solidFill>
                <a:effectLst/>
                <a:latin typeface="jameel noori nastaleeq"/>
              </a:rPr>
              <a:t>نامہ</a:t>
            </a:r>
            <a:r>
              <a:rPr lang="ur-PK" b="1" i="0" dirty="0">
                <a:solidFill>
                  <a:srgbClr val="0B0B0C"/>
                </a:solidFill>
                <a:effectLst/>
                <a:latin typeface="jameel noori nastaleeq"/>
              </a:rPr>
              <a:t> اعمال میں ایک جھوٹ لکھ دیا جاتا ہے۔</a:t>
            </a:r>
          </a:p>
          <a:p>
            <a:pPr algn="r" rtl="1"/>
            <a:r>
              <a:rPr lang="ur-PK" b="1" i="0" dirty="0">
                <a:solidFill>
                  <a:srgbClr val="0B0B0C"/>
                </a:solidFill>
                <a:effectLst/>
                <a:latin typeface="jameel noori nastaleeq"/>
              </a:rPr>
              <a:t>بچوں پر نصاب </a:t>
            </a:r>
            <a:r>
              <a:rPr lang="ur-PK" b="1" i="0" dirty="0" err="1">
                <a:solidFill>
                  <a:srgbClr val="0B0B0C"/>
                </a:solidFill>
                <a:effectLst/>
                <a:latin typeface="jameel noori nastaleeq"/>
              </a:rPr>
              <a:t>ونظامِ</a:t>
            </a:r>
            <a:r>
              <a:rPr lang="ur-PK" b="1" i="0" dirty="0">
                <a:solidFill>
                  <a:srgbClr val="0B0B0C"/>
                </a:solidFill>
                <a:effectLst/>
                <a:latin typeface="jameel noori nastaleeq"/>
              </a:rPr>
              <a:t> تعلیم کا کافی بوجھ پہلے ہی لاد دیا گیا </a:t>
            </a:r>
            <a:r>
              <a:rPr lang="ur-PK" b="1" i="0" dirty="0" err="1">
                <a:solidFill>
                  <a:srgbClr val="0B0B0C"/>
                </a:solidFill>
                <a:effectLst/>
                <a:latin typeface="jameel noori nastaleeq"/>
              </a:rPr>
              <a:t>ہے،بعض</a:t>
            </a:r>
            <a:r>
              <a:rPr lang="ur-PK" b="1" i="0" dirty="0">
                <a:solidFill>
                  <a:srgbClr val="0B0B0C"/>
                </a:solidFill>
                <a:effectLst/>
                <a:latin typeface="jameel noori nastaleeq"/>
              </a:rPr>
              <a:t> سکولوں کے </a:t>
            </a:r>
            <a:r>
              <a:rPr lang="ur-PK" b="1" i="0" dirty="0" err="1">
                <a:solidFill>
                  <a:srgbClr val="0B0B0C"/>
                </a:solidFill>
                <a:effectLst/>
                <a:latin typeface="jameel noori nastaleeq"/>
              </a:rPr>
              <a:t>اوقاتِ</a:t>
            </a:r>
            <a:r>
              <a:rPr lang="ur-PK" b="1" i="0" dirty="0">
                <a:solidFill>
                  <a:srgbClr val="0B0B0C"/>
                </a:solidFill>
                <a:effectLst/>
                <a:latin typeface="jameel noori nastaleeq"/>
              </a:rPr>
              <a:t> تعلیم انتہائی لمبے ہیں اور بعض بچے ویسے ہی </a:t>
            </a:r>
            <a:r>
              <a:rPr lang="ur-PK" b="1" i="0" dirty="0" err="1">
                <a:solidFill>
                  <a:srgbClr val="0B0B0C"/>
                </a:solidFill>
                <a:effectLst/>
                <a:latin typeface="jameel noori nastaleeq"/>
              </a:rPr>
              <a:t>بورڈنگ</a:t>
            </a:r>
            <a:r>
              <a:rPr lang="ur-PK" b="1" i="0" dirty="0">
                <a:solidFill>
                  <a:srgbClr val="0B0B0C"/>
                </a:solidFill>
                <a:effectLst/>
                <a:latin typeface="jameel noori nastaleeq"/>
              </a:rPr>
              <a:t> سکولوں میں </a:t>
            </a:r>
            <a:r>
              <a:rPr lang="ur-PK" b="1" i="0" dirty="0" err="1">
                <a:solidFill>
                  <a:srgbClr val="0B0B0C"/>
                </a:solidFill>
                <a:effectLst/>
                <a:latin typeface="jameel noori nastaleeq"/>
              </a:rPr>
              <a:t>رہائش</a:t>
            </a:r>
            <a:r>
              <a:rPr lang="ur-PK" b="1" i="0" dirty="0">
                <a:solidFill>
                  <a:srgbClr val="0B0B0C"/>
                </a:solidFill>
                <a:effectLst/>
                <a:latin typeface="jameel noori nastaleeq"/>
              </a:rPr>
              <a:t> پذیر ہیں، ایسے ہی کھیلوں، </a:t>
            </a:r>
            <a:r>
              <a:rPr lang="ur-PK" b="1" i="0" dirty="0" err="1">
                <a:solidFill>
                  <a:srgbClr val="0B0B0C"/>
                </a:solidFill>
                <a:effectLst/>
                <a:latin typeface="jameel noori nastaleeq"/>
              </a:rPr>
              <a:t>ویڈیو</a:t>
            </a:r>
            <a:r>
              <a:rPr lang="ur-PK" b="1" i="0" dirty="0">
                <a:solidFill>
                  <a:srgbClr val="0B0B0C"/>
                </a:solidFill>
                <a:effectLst/>
                <a:latin typeface="jameel noori nastaleeq"/>
              </a:rPr>
              <a:t> </a:t>
            </a:r>
            <a:r>
              <a:rPr lang="ur-PK" b="1" i="0" dirty="0" err="1">
                <a:solidFill>
                  <a:srgbClr val="0B0B0C"/>
                </a:solidFill>
                <a:effectLst/>
                <a:latin typeface="jameel noori nastaleeq"/>
              </a:rPr>
              <a:t>گیمز</a:t>
            </a:r>
            <a:r>
              <a:rPr lang="ur-PK" b="1" i="0" dirty="0">
                <a:solidFill>
                  <a:srgbClr val="0B0B0C"/>
                </a:solidFill>
                <a:effectLst/>
                <a:latin typeface="jameel noori nastaleeq"/>
              </a:rPr>
              <a:t> </a:t>
            </a:r>
            <a:r>
              <a:rPr lang="ur-PK" b="1" i="0" dirty="0" err="1">
                <a:solidFill>
                  <a:srgbClr val="0B0B0C"/>
                </a:solidFill>
                <a:effectLst/>
                <a:latin typeface="jameel noori nastaleeq"/>
              </a:rPr>
              <a:t>اورٹی</a:t>
            </a:r>
            <a:r>
              <a:rPr lang="ur-PK" b="1" i="0" dirty="0">
                <a:solidFill>
                  <a:srgbClr val="0B0B0C"/>
                </a:solidFill>
                <a:effectLst/>
                <a:latin typeface="jameel noori nastaleeq"/>
              </a:rPr>
              <a:t> </a:t>
            </a:r>
            <a:r>
              <a:rPr lang="ur-PK" b="1" i="0" dirty="0" err="1">
                <a:solidFill>
                  <a:srgbClr val="0B0B0C"/>
                </a:solidFill>
                <a:effectLst/>
                <a:latin typeface="jameel noori nastaleeq"/>
              </a:rPr>
              <a:t>وی</a:t>
            </a:r>
            <a:r>
              <a:rPr lang="ur-PK" b="1" i="0" dirty="0">
                <a:solidFill>
                  <a:srgbClr val="0B0B0C"/>
                </a:solidFill>
                <a:effectLst/>
                <a:latin typeface="jameel noori nastaleeq"/>
              </a:rPr>
              <a:t> پروگراموں نے انہیں اس قد </a:t>
            </a:r>
            <a:r>
              <a:rPr lang="ur-PK" b="1" i="0" dirty="0" err="1">
                <a:solidFill>
                  <a:srgbClr val="0B0B0C"/>
                </a:solidFill>
                <a:effectLst/>
                <a:latin typeface="jameel noori nastaleeq"/>
              </a:rPr>
              <a:t>رمصروف</a:t>
            </a:r>
            <a:r>
              <a:rPr lang="ur-PK" b="1" i="0" dirty="0">
                <a:solidFill>
                  <a:srgbClr val="0B0B0C"/>
                </a:solidFill>
                <a:effectLst/>
                <a:latin typeface="jameel noori nastaleeq"/>
              </a:rPr>
              <a:t> </a:t>
            </a:r>
            <a:r>
              <a:rPr lang="ur-PK" b="1" i="0" dirty="0" err="1">
                <a:solidFill>
                  <a:srgbClr val="0B0B0C"/>
                </a:solidFill>
                <a:effectLst/>
                <a:latin typeface="jameel noori nastaleeq"/>
              </a:rPr>
              <a:t>کررکھا</a:t>
            </a:r>
            <a:r>
              <a:rPr lang="ur-PK" b="1" i="0" dirty="0">
                <a:solidFill>
                  <a:srgbClr val="0B0B0C"/>
                </a:solidFill>
                <a:effectLst/>
                <a:latin typeface="jameel noori nastaleeq"/>
              </a:rPr>
              <a:t> ہے کہ ان کے پاس مزید تعلیم کے لئے فرصت ہی نہیں بچتی</a:t>
            </a:r>
          </a:p>
          <a:p>
            <a:pPr algn="r" rtl="1"/>
            <a:endParaRPr lang="ur-PK" b="1" dirty="0"/>
          </a:p>
        </p:txBody>
      </p:sp>
    </p:spTree>
    <p:extLst>
      <p:ext uri="{BB962C8B-B14F-4D97-AF65-F5344CB8AC3E}">
        <p14:creationId xmlns:p14="http://schemas.microsoft.com/office/powerpoint/2010/main" val="364276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D6381-F876-434C-9168-5F2FA2BA7BB5}"/>
              </a:ext>
            </a:extLst>
          </p:cNvPr>
          <p:cNvSpPr>
            <a:spLocks noGrp="1"/>
          </p:cNvSpPr>
          <p:nvPr>
            <p:ph idx="1"/>
          </p:nvPr>
        </p:nvSpPr>
        <p:spPr>
          <a:xfrm>
            <a:off x="838200" y="1550505"/>
            <a:ext cx="10515600" cy="3445566"/>
          </a:xfrm>
        </p:spPr>
        <p:txBody>
          <a:bodyPr/>
          <a:lstStyle/>
          <a:p>
            <a:pPr algn="r" rtl="1"/>
            <a:r>
              <a:rPr lang="ur-PK" b="1" i="0" dirty="0">
                <a:solidFill>
                  <a:srgbClr val="0B0B0C"/>
                </a:solidFill>
                <a:effectLst/>
                <a:latin typeface="jameel noori nastaleeq"/>
              </a:rPr>
              <a:t>ذہبی تعلیم کو حکومت کی سرپرستی سے نکال کر گھریلو </a:t>
            </a:r>
            <a:r>
              <a:rPr lang="ur-PK" b="1" i="0" dirty="0" err="1">
                <a:solidFill>
                  <a:srgbClr val="0B0B0C"/>
                </a:solidFill>
                <a:effectLst/>
                <a:latin typeface="jameel noori nastaleeq"/>
              </a:rPr>
              <a:t>بنیادوںپرپڑھانے</a:t>
            </a:r>
            <a:r>
              <a:rPr lang="ur-PK" b="1" i="0" dirty="0">
                <a:solidFill>
                  <a:srgbClr val="0B0B0C"/>
                </a:solidFill>
                <a:effectLst/>
                <a:latin typeface="jameel noori nastaleeq"/>
              </a:rPr>
              <a:t> کا نتیجہ فرقہ واریت کے خاتمے کی بجائے فرقہ واریت کے فروغ کی صورت میں </a:t>
            </a:r>
            <a:r>
              <a:rPr lang="ur-PK" b="1" i="0" dirty="0" err="1">
                <a:solidFill>
                  <a:srgbClr val="0B0B0C"/>
                </a:solidFill>
                <a:effectLst/>
                <a:latin typeface="jameel noori nastaleeq"/>
              </a:rPr>
              <a:t>برآمدہوگا</a:t>
            </a:r>
            <a:r>
              <a:rPr lang="ur-PK" b="1" i="0" dirty="0">
                <a:solidFill>
                  <a:srgbClr val="0B0B0C"/>
                </a:solidFill>
                <a:effectLst/>
                <a:latin typeface="jameel noori nastaleeq"/>
              </a:rPr>
              <a:t>۔ کیونکہ حکومت خود تو اپنی نگرانی میں مختلف اقدامات یا نصاب کے ذریعے فرقہ </a:t>
            </a:r>
            <a:r>
              <a:rPr lang="ur-PK" b="1" i="0" dirty="0" err="1">
                <a:solidFill>
                  <a:srgbClr val="0B0B0C"/>
                </a:solidFill>
                <a:effectLst/>
                <a:latin typeface="jameel noori nastaleeq"/>
              </a:rPr>
              <a:t>وارانہ</a:t>
            </a:r>
            <a:r>
              <a:rPr lang="ur-PK" b="1" i="0" dirty="0">
                <a:solidFill>
                  <a:srgbClr val="0B0B0C"/>
                </a:solidFill>
                <a:effectLst/>
                <a:latin typeface="jameel noori nastaleeq"/>
              </a:rPr>
              <a:t> رجحانات کو کم </a:t>
            </a:r>
            <a:r>
              <a:rPr lang="ur-PK" b="1" i="0" dirty="0" err="1">
                <a:solidFill>
                  <a:srgbClr val="0B0B0C"/>
                </a:solidFill>
                <a:effectLst/>
                <a:latin typeface="jameel noori nastaleeq"/>
              </a:rPr>
              <a:t>کرسکتی</a:t>
            </a:r>
            <a:r>
              <a:rPr lang="ur-PK" b="1" i="0" dirty="0">
                <a:solidFill>
                  <a:srgbClr val="0B0B0C"/>
                </a:solidFill>
                <a:effectLst/>
                <a:latin typeface="jameel noori nastaleeq"/>
              </a:rPr>
              <a:t> ہے لیکن والدین جن اساتذہ کو اپنے بچوں کی دینی تربیت کے لئے مقرر کریں گے،</a:t>
            </a:r>
            <a:endParaRPr lang="ur-PK" b="1" dirty="0"/>
          </a:p>
        </p:txBody>
      </p:sp>
    </p:spTree>
    <p:extLst>
      <p:ext uri="{BB962C8B-B14F-4D97-AF65-F5344CB8AC3E}">
        <p14:creationId xmlns:p14="http://schemas.microsoft.com/office/powerpoint/2010/main" val="2423602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822</Words>
  <Application>Microsoft Office PowerPoint</Application>
  <PresentationFormat>چوڑى سکرين</PresentationFormat>
  <Paragraphs>67</Paragraphs>
  <Slides>14</Slides>
  <Notes>0</Notes>
  <HiddenSlides>0</HiddenSlides>
  <MMClips>0</MMClips>
  <ScaleCrop>false</ScaleCrop>
  <HeadingPairs>
    <vt:vector size="6" baseType="variant">
      <vt:variant>
        <vt:lpstr>استعمال شدہ فانٹ</vt:lpstr>
      </vt:variant>
      <vt:variant>
        <vt:i4>8</vt:i4>
      </vt:variant>
      <vt:variant>
        <vt:lpstr>خياليہ</vt:lpstr>
      </vt:variant>
      <vt:variant>
        <vt:i4>1</vt:i4>
      </vt:variant>
      <vt:variant>
        <vt:lpstr>سلائيڈ کے عنوانات</vt:lpstr>
      </vt:variant>
      <vt:variant>
        <vt:i4>14</vt:i4>
      </vt:variant>
    </vt:vector>
  </HeadingPairs>
  <TitlesOfParts>
    <vt:vector size="23" baseType="lpstr">
      <vt:lpstr>Arial</vt:lpstr>
      <vt:lpstr>Calibri</vt:lpstr>
      <vt:lpstr>Calibri Light</vt:lpstr>
      <vt:lpstr>jameel noori nastaleeq</vt:lpstr>
      <vt:lpstr>nafees</vt:lpstr>
      <vt:lpstr>NafeesWebNaskhRegular</vt:lpstr>
      <vt:lpstr>Roboto</vt:lpstr>
      <vt:lpstr>Wingdings</vt:lpstr>
      <vt:lpstr>Office Theme</vt:lpstr>
      <vt:lpstr>PowerPoint پيشکش</vt:lpstr>
      <vt:lpstr>PowerPoint پيشکش</vt:lpstr>
      <vt:lpstr>PowerPoint پيشکش</vt:lpstr>
      <vt:lpstr>PowerPoint پيشکش</vt:lpstr>
      <vt:lpstr>PowerPoint پيشکش</vt:lpstr>
      <vt:lpstr>PowerPoint پيشکش</vt:lpstr>
      <vt:lpstr>PowerPoint پيشکش</vt:lpstr>
      <vt:lpstr>PowerPoint پيشکش</vt:lpstr>
      <vt:lpstr>PowerPoint پيشکش</vt:lpstr>
      <vt:lpstr>PowerPoint پيشکش</vt:lpstr>
      <vt:lpstr>PowerPoint پيشکش</vt:lpstr>
      <vt:lpstr>PowerPoint پيشکش</vt:lpstr>
      <vt:lpstr>PowerPoint پيشکش</vt:lpstr>
      <vt:lpstr>PowerPoint پيشکش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40</cp:revision>
  <dcterms:created xsi:type="dcterms:W3CDTF">2020-08-15T17:12:58Z</dcterms:created>
  <dcterms:modified xsi:type="dcterms:W3CDTF">2020-08-17T08:45:46Z</dcterms:modified>
</cp:coreProperties>
</file>